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427" r:id="rId4"/>
    <p:sldId id="500" r:id="rId5"/>
    <p:sldId id="509" r:id="rId6"/>
    <p:sldId id="510" r:id="rId7"/>
    <p:sldId id="501" r:id="rId8"/>
    <p:sldId id="511" r:id="rId9"/>
    <p:sldId id="512" r:id="rId10"/>
    <p:sldId id="513" r:id="rId11"/>
    <p:sldId id="514" r:id="rId12"/>
    <p:sldId id="515" r:id="rId13"/>
    <p:sldId id="519" r:id="rId14"/>
    <p:sldId id="520" r:id="rId15"/>
    <p:sldId id="521" r:id="rId16"/>
    <p:sldId id="516" r:id="rId17"/>
    <p:sldId id="517" r:id="rId18"/>
    <p:sldId id="518" r:id="rId19"/>
    <p:sldId id="52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71" autoAdjust="0"/>
    <p:restoredTop sz="94660" autoAdjust="0"/>
  </p:normalViewPr>
  <p:slideViewPr>
    <p:cSldViewPr snapToGrid="0">
      <p:cViewPr varScale="1">
        <p:scale>
          <a:sx n="90" d="100"/>
          <a:sy n="90" d="100"/>
        </p:scale>
        <p:origin x="139"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5037E-9560-4813-AFD3-637B178DEDD7}"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D9887DDC-AFCE-43DB-9A46-D5AED183CE6D}">
      <dgm:prSet phldrT="[Text]" custT="1"/>
      <dgm:spPr/>
      <dgm:t>
        <a:bodyPr/>
        <a:lstStyle/>
        <a:p>
          <a:r>
            <a:rPr lang="en-US" sz="2800" b="1">
              <a:latin typeface="Cambria" panose="02040503050406030204" pitchFamily="18" charset="0"/>
              <a:ea typeface="Cambria" panose="02040503050406030204" pitchFamily="18" charset="0"/>
            </a:rPr>
            <a:t>MẠCH NỘI DUNG</a:t>
          </a:r>
        </a:p>
      </dgm:t>
    </dgm:pt>
    <dgm:pt modelId="{E794EF19-4EB5-4F58-9409-3A004D79D210}" type="parTrans" cxnId="{B0D0D443-95C7-4A5E-B2D4-479377D19C37}">
      <dgm:prSet/>
      <dgm:spPr/>
      <dgm:t>
        <a:bodyPr/>
        <a:lstStyle/>
        <a:p>
          <a:endParaRPr lang="en-US" sz="1600">
            <a:latin typeface="Cambria" panose="02040503050406030204" pitchFamily="18" charset="0"/>
            <a:ea typeface="Cambria" panose="02040503050406030204" pitchFamily="18" charset="0"/>
          </a:endParaRPr>
        </a:p>
      </dgm:t>
    </dgm:pt>
    <dgm:pt modelId="{6135DA1C-8871-44DD-AF31-B72F22D222E5}" type="sibTrans" cxnId="{B0D0D443-95C7-4A5E-B2D4-479377D19C37}">
      <dgm:prSet/>
      <dgm:spPr/>
      <dgm:t>
        <a:bodyPr/>
        <a:lstStyle/>
        <a:p>
          <a:endParaRPr lang="en-US" sz="1600">
            <a:latin typeface="Cambria" panose="02040503050406030204" pitchFamily="18" charset="0"/>
            <a:ea typeface="Cambria" panose="02040503050406030204" pitchFamily="18" charset="0"/>
          </a:endParaRPr>
        </a:p>
      </dgm:t>
    </dgm:pt>
    <dgm:pt modelId="{1011E07C-B531-4B4D-B27E-CBB897456784}">
      <dgm:prSet phldrT="[Text]" custT="1"/>
      <dgm:spPr/>
      <dgm:t>
        <a:bodyPr/>
        <a:lstStyle/>
        <a:p>
          <a:r>
            <a:rPr lang="vi-VN" sz="2800">
              <a:latin typeface="Cambria" panose="02040503050406030204" pitchFamily="18" charset="0"/>
              <a:ea typeface="Cambria" panose="02040503050406030204" pitchFamily="18" charset="0"/>
            </a:rPr>
            <a:t>Giáo dục đạo đức</a:t>
          </a:r>
          <a:endParaRPr lang="en-US" sz="2800">
            <a:latin typeface="Cambria" panose="02040503050406030204" pitchFamily="18" charset="0"/>
            <a:ea typeface="Cambria" panose="02040503050406030204" pitchFamily="18" charset="0"/>
          </a:endParaRPr>
        </a:p>
      </dgm:t>
    </dgm:pt>
    <dgm:pt modelId="{60883F2D-0507-4AC4-8727-B89AD7452755}" type="parTrans" cxnId="{F943C3AA-5F8E-4945-9C5A-E13A9B75A5E8}">
      <dgm:prSet/>
      <dgm:spPr/>
      <dgm:t>
        <a:bodyPr/>
        <a:lstStyle/>
        <a:p>
          <a:endParaRPr lang="en-US" sz="1600">
            <a:latin typeface="Cambria" panose="02040503050406030204" pitchFamily="18" charset="0"/>
            <a:ea typeface="Cambria" panose="02040503050406030204" pitchFamily="18" charset="0"/>
          </a:endParaRPr>
        </a:p>
      </dgm:t>
    </dgm:pt>
    <dgm:pt modelId="{84CEEE77-55A8-428E-BBAD-33684D010686}" type="sibTrans" cxnId="{F943C3AA-5F8E-4945-9C5A-E13A9B75A5E8}">
      <dgm:prSet/>
      <dgm:spPr/>
      <dgm:t>
        <a:bodyPr/>
        <a:lstStyle/>
        <a:p>
          <a:endParaRPr lang="en-US" sz="1600">
            <a:latin typeface="Cambria" panose="02040503050406030204" pitchFamily="18" charset="0"/>
            <a:ea typeface="Cambria" panose="02040503050406030204" pitchFamily="18" charset="0"/>
          </a:endParaRPr>
        </a:p>
      </dgm:t>
    </dgm:pt>
    <dgm:pt modelId="{219319C6-E434-4BAE-922E-B0C77DDCB1D0}">
      <dgm:prSet custT="1"/>
      <dgm:spPr/>
      <dgm:t>
        <a:bodyPr/>
        <a:lstStyle/>
        <a:p>
          <a:r>
            <a:rPr lang="vi-VN" sz="2800">
              <a:latin typeface="Cambria" panose="02040503050406030204" pitchFamily="18" charset="0"/>
              <a:ea typeface="Cambria" panose="02040503050406030204" pitchFamily="18" charset="0"/>
            </a:rPr>
            <a:t>Giáo dục kĩ năng sống</a:t>
          </a:r>
          <a:endParaRPr lang="en-US" sz="2800">
            <a:latin typeface="Cambria" panose="02040503050406030204" pitchFamily="18" charset="0"/>
            <a:ea typeface="Cambria" panose="02040503050406030204" pitchFamily="18" charset="0"/>
          </a:endParaRPr>
        </a:p>
      </dgm:t>
    </dgm:pt>
    <dgm:pt modelId="{402A331E-AEDE-41E5-8EE7-362B4019803D}" type="parTrans" cxnId="{43E3D6B1-7195-481C-8ACC-F7B58B5C64DA}">
      <dgm:prSet/>
      <dgm:spPr/>
      <dgm:t>
        <a:bodyPr/>
        <a:lstStyle/>
        <a:p>
          <a:endParaRPr lang="en-US" sz="1600">
            <a:latin typeface="Cambria" panose="02040503050406030204" pitchFamily="18" charset="0"/>
            <a:ea typeface="Cambria" panose="02040503050406030204" pitchFamily="18" charset="0"/>
          </a:endParaRPr>
        </a:p>
      </dgm:t>
    </dgm:pt>
    <dgm:pt modelId="{A280B630-6E75-495D-AF24-1208287AE776}" type="sibTrans" cxnId="{43E3D6B1-7195-481C-8ACC-F7B58B5C64DA}">
      <dgm:prSet/>
      <dgm:spPr/>
      <dgm:t>
        <a:bodyPr/>
        <a:lstStyle/>
        <a:p>
          <a:endParaRPr lang="en-US" sz="1600">
            <a:latin typeface="Cambria" panose="02040503050406030204" pitchFamily="18" charset="0"/>
            <a:ea typeface="Cambria" panose="02040503050406030204" pitchFamily="18" charset="0"/>
          </a:endParaRPr>
        </a:p>
      </dgm:t>
    </dgm:pt>
    <dgm:pt modelId="{8227D85E-59EA-4EDF-BF83-A4EAB4FFE37B}">
      <dgm:prSet custT="1"/>
      <dgm:spPr/>
      <dgm:t>
        <a:bodyPr/>
        <a:lstStyle/>
        <a:p>
          <a:r>
            <a:rPr lang="vi-VN" sz="2800">
              <a:latin typeface="Cambria" panose="02040503050406030204" pitchFamily="18" charset="0"/>
              <a:ea typeface="Cambria" panose="02040503050406030204" pitchFamily="18" charset="0"/>
            </a:rPr>
            <a:t>Giáo dục kinh tế</a:t>
          </a:r>
          <a:endParaRPr lang="en-US" sz="2800">
            <a:latin typeface="Cambria" panose="02040503050406030204" pitchFamily="18" charset="0"/>
            <a:ea typeface="Cambria" panose="02040503050406030204" pitchFamily="18" charset="0"/>
          </a:endParaRPr>
        </a:p>
      </dgm:t>
    </dgm:pt>
    <dgm:pt modelId="{D8274249-CD73-4740-ADF6-0470AAF6F3A4}" type="parTrans" cxnId="{95C1DD76-FB32-47CD-A3D7-AE64682AA851}">
      <dgm:prSet/>
      <dgm:spPr/>
      <dgm:t>
        <a:bodyPr/>
        <a:lstStyle/>
        <a:p>
          <a:endParaRPr lang="en-US" sz="1600">
            <a:latin typeface="Cambria" panose="02040503050406030204" pitchFamily="18" charset="0"/>
            <a:ea typeface="Cambria" panose="02040503050406030204" pitchFamily="18" charset="0"/>
          </a:endParaRPr>
        </a:p>
      </dgm:t>
    </dgm:pt>
    <dgm:pt modelId="{E2C6D785-EEC4-45A8-9B38-9142DA52165A}" type="sibTrans" cxnId="{95C1DD76-FB32-47CD-A3D7-AE64682AA851}">
      <dgm:prSet/>
      <dgm:spPr/>
      <dgm:t>
        <a:bodyPr/>
        <a:lstStyle/>
        <a:p>
          <a:endParaRPr lang="en-US" sz="1600">
            <a:latin typeface="Cambria" panose="02040503050406030204" pitchFamily="18" charset="0"/>
            <a:ea typeface="Cambria" panose="02040503050406030204" pitchFamily="18" charset="0"/>
          </a:endParaRPr>
        </a:p>
      </dgm:t>
    </dgm:pt>
    <dgm:pt modelId="{05856C6E-2ACE-43E7-94C1-092CD7805F01}">
      <dgm:prSet custT="1"/>
      <dgm:spPr/>
      <dgm:t>
        <a:bodyPr/>
        <a:lstStyle/>
        <a:p>
          <a:r>
            <a:rPr lang="vi-VN" sz="2800">
              <a:latin typeface="Cambria" panose="02040503050406030204" pitchFamily="18" charset="0"/>
              <a:ea typeface="Cambria" panose="02040503050406030204" pitchFamily="18" charset="0"/>
            </a:rPr>
            <a:t>Giáo dục pháp luật</a:t>
          </a:r>
          <a:endParaRPr lang="en-US" sz="2800">
            <a:latin typeface="Cambria" panose="02040503050406030204" pitchFamily="18" charset="0"/>
            <a:ea typeface="Cambria" panose="02040503050406030204" pitchFamily="18" charset="0"/>
          </a:endParaRPr>
        </a:p>
      </dgm:t>
    </dgm:pt>
    <dgm:pt modelId="{5CEA5456-E61B-484B-9D59-941199B8E69B}" type="parTrans" cxnId="{B4E97F2A-EAAA-47CC-ACEE-0F7AA399B806}">
      <dgm:prSet/>
      <dgm:spPr/>
      <dgm:t>
        <a:bodyPr/>
        <a:lstStyle/>
        <a:p>
          <a:endParaRPr lang="en-US" sz="1600">
            <a:latin typeface="Cambria" panose="02040503050406030204" pitchFamily="18" charset="0"/>
            <a:ea typeface="Cambria" panose="02040503050406030204" pitchFamily="18" charset="0"/>
          </a:endParaRPr>
        </a:p>
      </dgm:t>
    </dgm:pt>
    <dgm:pt modelId="{C3E15BB3-B21E-4D04-91B3-8FA4A19D6FAE}" type="sibTrans" cxnId="{B4E97F2A-EAAA-47CC-ACEE-0F7AA399B806}">
      <dgm:prSet/>
      <dgm:spPr/>
      <dgm:t>
        <a:bodyPr/>
        <a:lstStyle/>
        <a:p>
          <a:endParaRPr lang="en-US" sz="1600">
            <a:latin typeface="Cambria" panose="02040503050406030204" pitchFamily="18" charset="0"/>
            <a:ea typeface="Cambria" panose="02040503050406030204" pitchFamily="18" charset="0"/>
          </a:endParaRPr>
        </a:p>
      </dgm:t>
    </dgm:pt>
    <dgm:pt modelId="{E4C31295-2C99-472B-8C1E-D2F75677B36F}" type="pres">
      <dgm:prSet presAssocID="{1625037E-9560-4813-AFD3-637B178DEDD7}" presName="hierChild1" presStyleCnt="0">
        <dgm:presLayoutVars>
          <dgm:chPref val="1"/>
          <dgm:dir/>
          <dgm:animOne val="branch"/>
          <dgm:animLvl val="lvl"/>
          <dgm:resizeHandles/>
        </dgm:presLayoutVars>
      </dgm:prSet>
      <dgm:spPr/>
      <dgm:t>
        <a:bodyPr/>
        <a:lstStyle/>
        <a:p>
          <a:endParaRPr lang="en-US"/>
        </a:p>
      </dgm:t>
    </dgm:pt>
    <dgm:pt modelId="{0390C21D-F10C-4A2C-85E3-9CBDF6ACCE59}" type="pres">
      <dgm:prSet presAssocID="{D9887DDC-AFCE-43DB-9A46-D5AED183CE6D}" presName="hierRoot1" presStyleCnt="0"/>
      <dgm:spPr/>
    </dgm:pt>
    <dgm:pt modelId="{5B396AFD-EB16-410C-8C05-71731FE62593}" type="pres">
      <dgm:prSet presAssocID="{D9887DDC-AFCE-43DB-9A46-D5AED183CE6D}" presName="composite" presStyleCnt="0"/>
      <dgm:spPr/>
    </dgm:pt>
    <dgm:pt modelId="{18249198-349D-40C8-8A50-C5365F73AB0E}" type="pres">
      <dgm:prSet presAssocID="{D9887DDC-AFCE-43DB-9A46-D5AED183CE6D}" presName="background" presStyleLbl="node0" presStyleIdx="0" presStyleCnt="1"/>
      <dgm:spPr/>
    </dgm:pt>
    <dgm:pt modelId="{20D9A36A-4777-4877-A7B9-B06D773CC738}" type="pres">
      <dgm:prSet presAssocID="{D9887DDC-AFCE-43DB-9A46-D5AED183CE6D}" presName="text" presStyleLbl="fgAcc0" presStyleIdx="0" presStyleCnt="1" custScaleX="208755">
        <dgm:presLayoutVars>
          <dgm:chPref val="3"/>
        </dgm:presLayoutVars>
      </dgm:prSet>
      <dgm:spPr/>
      <dgm:t>
        <a:bodyPr/>
        <a:lstStyle/>
        <a:p>
          <a:endParaRPr lang="en-US"/>
        </a:p>
      </dgm:t>
    </dgm:pt>
    <dgm:pt modelId="{25F8FD76-4254-4C23-822A-1C4D16830722}" type="pres">
      <dgm:prSet presAssocID="{D9887DDC-AFCE-43DB-9A46-D5AED183CE6D}" presName="hierChild2" presStyleCnt="0"/>
      <dgm:spPr/>
    </dgm:pt>
    <dgm:pt modelId="{37439396-AA0A-44E6-ABCA-F428A2FE564B}" type="pres">
      <dgm:prSet presAssocID="{60883F2D-0507-4AC4-8727-B89AD7452755}" presName="Name10" presStyleLbl="parChTrans1D2" presStyleIdx="0" presStyleCnt="4"/>
      <dgm:spPr/>
      <dgm:t>
        <a:bodyPr/>
        <a:lstStyle/>
        <a:p>
          <a:endParaRPr lang="en-US"/>
        </a:p>
      </dgm:t>
    </dgm:pt>
    <dgm:pt modelId="{F675153F-934E-409E-A2C4-E4131A63EB15}" type="pres">
      <dgm:prSet presAssocID="{1011E07C-B531-4B4D-B27E-CBB897456784}" presName="hierRoot2" presStyleCnt="0"/>
      <dgm:spPr/>
    </dgm:pt>
    <dgm:pt modelId="{E9E28327-C267-4235-96CA-E875201D2C9C}" type="pres">
      <dgm:prSet presAssocID="{1011E07C-B531-4B4D-B27E-CBB897456784}" presName="composite2" presStyleCnt="0"/>
      <dgm:spPr/>
    </dgm:pt>
    <dgm:pt modelId="{1467E9B3-F78F-48F1-B7E9-9D102CAC5A3F}" type="pres">
      <dgm:prSet presAssocID="{1011E07C-B531-4B4D-B27E-CBB897456784}" presName="background2" presStyleLbl="node2" presStyleIdx="0" presStyleCnt="4"/>
      <dgm:spPr/>
    </dgm:pt>
    <dgm:pt modelId="{BCC4EF67-2DD7-4F9F-9AAB-D57B3B3884DE}" type="pres">
      <dgm:prSet presAssocID="{1011E07C-B531-4B4D-B27E-CBB897456784}" presName="text2" presStyleLbl="fgAcc2" presStyleIdx="0" presStyleCnt="4">
        <dgm:presLayoutVars>
          <dgm:chPref val="3"/>
        </dgm:presLayoutVars>
      </dgm:prSet>
      <dgm:spPr/>
      <dgm:t>
        <a:bodyPr/>
        <a:lstStyle/>
        <a:p>
          <a:endParaRPr lang="en-US"/>
        </a:p>
      </dgm:t>
    </dgm:pt>
    <dgm:pt modelId="{FCAD0666-CC64-431C-AD95-BB63AC6098D7}" type="pres">
      <dgm:prSet presAssocID="{1011E07C-B531-4B4D-B27E-CBB897456784}" presName="hierChild3" presStyleCnt="0"/>
      <dgm:spPr/>
    </dgm:pt>
    <dgm:pt modelId="{B6DAA62C-39E4-4325-8677-C56D537147FC}" type="pres">
      <dgm:prSet presAssocID="{402A331E-AEDE-41E5-8EE7-362B4019803D}" presName="Name10" presStyleLbl="parChTrans1D2" presStyleIdx="1" presStyleCnt="4"/>
      <dgm:spPr/>
      <dgm:t>
        <a:bodyPr/>
        <a:lstStyle/>
        <a:p>
          <a:endParaRPr lang="en-US"/>
        </a:p>
      </dgm:t>
    </dgm:pt>
    <dgm:pt modelId="{136E9B08-C340-45F0-BF94-EB7796C98DF8}" type="pres">
      <dgm:prSet presAssocID="{219319C6-E434-4BAE-922E-B0C77DDCB1D0}" presName="hierRoot2" presStyleCnt="0"/>
      <dgm:spPr/>
    </dgm:pt>
    <dgm:pt modelId="{ED08D71C-83F3-4F4F-A4F8-A0C162F2B844}" type="pres">
      <dgm:prSet presAssocID="{219319C6-E434-4BAE-922E-B0C77DDCB1D0}" presName="composite2" presStyleCnt="0"/>
      <dgm:spPr/>
    </dgm:pt>
    <dgm:pt modelId="{D8BA99B7-B0EE-47FA-BA75-821BBA364FD9}" type="pres">
      <dgm:prSet presAssocID="{219319C6-E434-4BAE-922E-B0C77DDCB1D0}" presName="background2" presStyleLbl="node2" presStyleIdx="1" presStyleCnt="4"/>
      <dgm:spPr/>
    </dgm:pt>
    <dgm:pt modelId="{0AE78493-109E-4C54-BFF9-D666CB74308C}" type="pres">
      <dgm:prSet presAssocID="{219319C6-E434-4BAE-922E-B0C77DDCB1D0}" presName="text2" presStyleLbl="fgAcc2" presStyleIdx="1" presStyleCnt="4">
        <dgm:presLayoutVars>
          <dgm:chPref val="3"/>
        </dgm:presLayoutVars>
      </dgm:prSet>
      <dgm:spPr/>
      <dgm:t>
        <a:bodyPr/>
        <a:lstStyle/>
        <a:p>
          <a:endParaRPr lang="en-US"/>
        </a:p>
      </dgm:t>
    </dgm:pt>
    <dgm:pt modelId="{C19971CE-9B07-447E-AECF-3173799F018C}" type="pres">
      <dgm:prSet presAssocID="{219319C6-E434-4BAE-922E-B0C77DDCB1D0}" presName="hierChild3" presStyleCnt="0"/>
      <dgm:spPr/>
    </dgm:pt>
    <dgm:pt modelId="{854CE033-6CEE-4E03-96EA-EED7A60968DA}" type="pres">
      <dgm:prSet presAssocID="{D8274249-CD73-4740-ADF6-0470AAF6F3A4}" presName="Name10" presStyleLbl="parChTrans1D2" presStyleIdx="2" presStyleCnt="4"/>
      <dgm:spPr/>
      <dgm:t>
        <a:bodyPr/>
        <a:lstStyle/>
        <a:p>
          <a:endParaRPr lang="en-US"/>
        </a:p>
      </dgm:t>
    </dgm:pt>
    <dgm:pt modelId="{16522B11-F676-48B0-9BEA-69B67B5B248A}" type="pres">
      <dgm:prSet presAssocID="{8227D85E-59EA-4EDF-BF83-A4EAB4FFE37B}" presName="hierRoot2" presStyleCnt="0"/>
      <dgm:spPr/>
    </dgm:pt>
    <dgm:pt modelId="{9348DD18-D75B-41B1-B755-717CDA6E7281}" type="pres">
      <dgm:prSet presAssocID="{8227D85E-59EA-4EDF-BF83-A4EAB4FFE37B}" presName="composite2" presStyleCnt="0"/>
      <dgm:spPr/>
    </dgm:pt>
    <dgm:pt modelId="{DF1F2F07-AA2F-4ED8-A7B4-7AA4F0C62F4A}" type="pres">
      <dgm:prSet presAssocID="{8227D85E-59EA-4EDF-BF83-A4EAB4FFE37B}" presName="background2" presStyleLbl="node2" presStyleIdx="2" presStyleCnt="4"/>
      <dgm:spPr/>
    </dgm:pt>
    <dgm:pt modelId="{B569C652-E53C-46E9-AFC4-727B27CC8E44}" type="pres">
      <dgm:prSet presAssocID="{8227D85E-59EA-4EDF-BF83-A4EAB4FFE37B}" presName="text2" presStyleLbl="fgAcc2" presStyleIdx="2" presStyleCnt="4">
        <dgm:presLayoutVars>
          <dgm:chPref val="3"/>
        </dgm:presLayoutVars>
      </dgm:prSet>
      <dgm:spPr/>
      <dgm:t>
        <a:bodyPr/>
        <a:lstStyle/>
        <a:p>
          <a:endParaRPr lang="en-US"/>
        </a:p>
      </dgm:t>
    </dgm:pt>
    <dgm:pt modelId="{0DB5C8F6-6D9A-4C8B-ABB9-69EF1EFA8892}" type="pres">
      <dgm:prSet presAssocID="{8227D85E-59EA-4EDF-BF83-A4EAB4FFE37B}" presName="hierChild3" presStyleCnt="0"/>
      <dgm:spPr/>
    </dgm:pt>
    <dgm:pt modelId="{72B74EDB-C96F-4E1F-B53A-C4CBB66A64D2}" type="pres">
      <dgm:prSet presAssocID="{5CEA5456-E61B-484B-9D59-941199B8E69B}" presName="Name10" presStyleLbl="parChTrans1D2" presStyleIdx="3" presStyleCnt="4"/>
      <dgm:spPr/>
      <dgm:t>
        <a:bodyPr/>
        <a:lstStyle/>
        <a:p>
          <a:endParaRPr lang="en-US"/>
        </a:p>
      </dgm:t>
    </dgm:pt>
    <dgm:pt modelId="{79954C3D-9839-4E2C-96AE-D592A186D73D}" type="pres">
      <dgm:prSet presAssocID="{05856C6E-2ACE-43E7-94C1-092CD7805F01}" presName="hierRoot2" presStyleCnt="0"/>
      <dgm:spPr/>
    </dgm:pt>
    <dgm:pt modelId="{32991350-7AC2-4C5B-9AD4-44821D22A571}" type="pres">
      <dgm:prSet presAssocID="{05856C6E-2ACE-43E7-94C1-092CD7805F01}" presName="composite2" presStyleCnt="0"/>
      <dgm:spPr/>
    </dgm:pt>
    <dgm:pt modelId="{32C35961-97A7-4516-A0D6-4574809AEBFA}" type="pres">
      <dgm:prSet presAssocID="{05856C6E-2ACE-43E7-94C1-092CD7805F01}" presName="background2" presStyleLbl="node2" presStyleIdx="3" presStyleCnt="4"/>
      <dgm:spPr/>
    </dgm:pt>
    <dgm:pt modelId="{77AF8181-EB3B-45AC-9416-90EB490850A2}" type="pres">
      <dgm:prSet presAssocID="{05856C6E-2ACE-43E7-94C1-092CD7805F01}" presName="text2" presStyleLbl="fgAcc2" presStyleIdx="3" presStyleCnt="4">
        <dgm:presLayoutVars>
          <dgm:chPref val="3"/>
        </dgm:presLayoutVars>
      </dgm:prSet>
      <dgm:spPr/>
      <dgm:t>
        <a:bodyPr/>
        <a:lstStyle/>
        <a:p>
          <a:endParaRPr lang="en-US"/>
        </a:p>
      </dgm:t>
    </dgm:pt>
    <dgm:pt modelId="{D8EE049D-C82A-4F26-BC93-87FE6C2D127D}" type="pres">
      <dgm:prSet presAssocID="{05856C6E-2ACE-43E7-94C1-092CD7805F01}" presName="hierChild3" presStyleCnt="0"/>
      <dgm:spPr/>
    </dgm:pt>
  </dgm:ptLst>
  <dgm:cxnLst>
    <dgm:cxn modelId="{B0549780-11F6-446F-866A-A2FA3A3BA441}" type="presOf" srcId="{D9887DDC-AFCE-43DB-9A46-D5AED183CE6D}" destId="{20D9A36A-4777-4877-A7B9-B06D773CC738}" srcOrd="0" destOrd="0" presId="urn:microsoft.com/office/officeart/2005/8/layout/hierarchy1"/>
    <dgm:cxn modelId="{A7B2E7BA-5FB1-44A3-A57F-C3BB24B567FE}" type="presOf" srcId="{5CEA5456-E61B-484B-9D59-941199B8E69B}" destId="{72B74EDB-C96F-4E1F-B53A-C4CBB66A64D2}" srcOrd="0" destOrd="0" presId="urn:microsoft.com/office/officeart/2005/8/layout/hierarchy1"/>
    <dgm:cxn modelId="{B44C72D0-54FB-4229-BB60-A7622A9CFDEA}" type="presOf" srcId="{402A331E-AEDE-41E5-8EE7-362B4019803D}" destId="{B6DAA62C-39E4-4325-8677-C56D537147FC}" srcOrd="0" destOrd="0" presId="urn:microsoft.com/office/officeart/2005/8/layout/hierarchy1"/>
    <dgm:cxn modelId="{5489053B-A41B-43F7-B2AD-C10899E6E7D8}" type="presOf" srcId="{60883F2D-0507-4AC4-8727-B89AD7452755}" destId="{37439396-AA0A-44E6-ABCA-F428A2FE564B}" srcOrd="0" destOrd="0" presId="urn:microsoft.com/office/officeart/2005/8/layout/hierarchy1"/>
    <dgm:cxn modelId="{B4E97F2A-EAAA-47CC-ACEE-0F7AA399B806}" srcId="{D9887DDC-AFCE-43DB-9A46-D5AED183CE6D}" destId="{05856C6E-2ACE-43E7-94C1-092CD7805F01}" srcOrd="3" destOrd="0" parTransId="{5CEA5456-E61B-484B-9D59-941199B8E69B}" sibTransId="{C3E15BB3-B21E-4D04-91B3-8FA4A19D6FAE}"/>
    <dgm:cxn modelId="{B0D0D443-95C7-4A5E-B2D4-479377D19C37}" srcId="{1625037E-9560-4813-AFD3-637B178DEDD7}" destId="{D9887DDC-AFCE-43DB-9A46-D5AED183CE6D}" srcOrd="0" destOrd="0" parTransId="{E794EF19-4EB5-4F58-9409-3A004D79D210}" sibTransId="{6135DA1C-8871-44DD-AF31-B72F22D222E5}"/>
    <dgm:cxn modelId="{23A3FFF2-E99B-4A35-B956-0BE8AEBA5A68}" type="presOf" srcId="{219319C6-E434-4BAE-922E-B0C77DDCB1D0}" destId="{0AE78493-109E-4C54-BFF9-D666CB74308C}" srcOrd="0" destOrd="0" presId="urn:microsoft.com/office/officeart/2005/8/layout/hierarchy1"/>
    <dgm:cxn modelId="{FDB08848-D72F-4E35-B21F-3E7FF1A5AFF3}" type="presOf" srcId="{8227D85E-59EA-4EDF-BF83-A4EAB4FFE37B}" destId="{B569C652-E53C-46E9-AFC4-727B27CC8E44}" srcOrd="0" destOrd="0" presId="urn:microsoft.com/office/officeart/2005/8/layout/hierarchy1"/>
    <dgm:cxn modelId="{95C1DD76-FB32-47CD-A3D7-AE64682AA851}" srcId="{D9887DDC-AFCE-43DB-9A46-D5AED183CE6D}" destId="{8227D85E-59EA-4EDF-BF83-A4EAB4FFE37B}" srcOrd="2" destOrd="0" parTransId="{D8274249-CD73-4740-ADF6-0470AAF6F3A4}" sibTransId="{E2C6D785-EEC4-45A8-9B38-9142DA52165A}"/>
    <dgm:cxn modelId="{6D153E52-3E9E-44C2-9599-1891C45127A9}" type="presOf" srcId="{1011E07C-B531-4B4D-B27E-CBB897456784}" destId="{BCC4EF67-2DD7-4F9F-9AAB-D57B3B3884DE}" srcOrd="0" destOrd="0" presId="urn:microsoft.com/office/officeart/2005/8/layout/hierarchy1"/>
    <dgm:cxn modelId="{32898AF8-5D85-4628-BE79-7722605ACE9C}" type="presOf" srcId="{1625037E-9560-4813-AFD3-637B178DEDD7}" destId="{E4C31295-2C99-472B-8C1E-D2F75677B36F}" srcOrd="0" destOrd="0" presId="urn:microsoft.com/office/officeart/2005/8/layout/hierarchy1"/>
    <dgm:cxn modelId="{F943C3AA-5F8E-4945-9C5A-E13A9B75A5E8}" srcId="{D9887DDC-AFCE-43DB-9A46-D5AED183CE6D}" destId="{1011E07C-B531-4B4D-B27E-CBB897456784}" srcOrd="0" destOrd="0" parTransId="{60883F2D-0507-4AC4-8727-B89AD7452755}" sibTransId="{84CEEE77-55A8-428E-BBAD-33684D010686}"/>
    <dgm:cxn modelId="{43E3D6B1-7195-481C-8ACC-F7B58B5C64DA}" srcId="{D9887DDC-AFCE-43DB-9A46-D5AED183CE6D}" destId="{219319C6-E434-4BAE-922E-B0C77DDCB1D0}" srcOrd="1" destOrd="0" parTransId="{402A331E-AEDE-41E5-8EE7-362B4019803D}" sibTransId="{A280B630-6E75-495D-AF24-1208287AE776}"/>
    <dgm:cxn modelId="{FFB15097-14A5-4E72-B27E-3A0C9E8133E7}" type="presOf" srcId="{05856C6E-2ACE-43E7-94C1-092CD7805F01}" destId="{77AF8181-EB3B-45AC-9416-90EB490850A2}" srcOrd="0" destOrd="0" presId="urn:microsoft.com/office/officeart/2005/8/layout/hierarchy1"/>
    <dgm:cxn modelId="{FB084FEF-92FE-4AA3-BC09-A4989BAE3876}" type="presOf" srcId="{D8274249-CD73-4740-ADF6-0470AAF6F3A4}" destId="{854CE033-6CEE-4E03-96EA-EED7A60968DA}" srcOrd="0" destOrd="0" presId="urn:microsoft.com/office/officeart/2005/8/layout/hierarchy1"/>
    <dgm:cxn modelId="{68B2FF82-671B-4F49-8C51-4B20A4A07175}" type="presParOf" srcId="{E4C31295-2C99-472B-8C1E-D2F75677B36F}" destId="{0390C21D-F10C-4A2C-85E3-9CBDF6ACCE59}" srcOrd="0" destOrd="0" presId="urn:microsoft.com/office/officeart/2005/8/layout/hierarchy1"/>
    <dgm:cxn modelId="{82C01574-9C0A-4847-8F4D-A93A3765DA7B}" type="presParOf" srcId="{0390C21D-F10C-4A2C-85E3-9CBDF6ACCE59}" destId="{5B396AFD-EB16-410C-8C05-71731FE62593}" srcOrd="0" destOrd="0" presId="urn:microsoft.com/office/officeart/2005/8/layout/hierarchy1"/>
    <dgm:cxn modelId="{C2EDE37B-A46F-430E-AE3A-1C3B04DBAC8B}" type="presParOf" srcId="{5B396AFD-EB16-410C-8C05-71731FE62593}" destId="{18249198-349D-40C8-8A50-C5365F73AB0E}" srcOrd="0" destOrd="0" presId="urn:microsoft.com/office/officeart/2005/8/layout/hierarchy1"/>
    <dgm:cxn modelId="{5D8329CC-2C14-4485-B743-8AF35113DF25}" type="presParOf" srcId="{5B396AFD-EB16-410C-8C05-71731FE62593}" destId="{20D9A36A-4777-4877-A7B9-B06D773CC738}" srcOrd="1" destOrd="0" presId="urn:microsoft.com/office/officeart/2005/8/layout/hierarchy1"/>
    <dgm:cxn modelId="{6F02D39E-D3A9-42BA-87FF-9327A2F2939F}" type="presParOf" srcId="{0390C21D-F10C-4A2C-85E3-9CBDF6ACCE59}" destId="{25F8FD76-4254-4C23-822A-1C4D16830722}" srcOrd="1" destOrd="0" presId="urn:microsoft.com/office/officeart/2005/8/layout/hierarchy1"/>
    <dgm:cxn modelId="{1E1E7127-8A47-4F36-81C3-50B201C4B4E5}" type="presParOf" srcId="{25F8FD76-4254-4C23-822A-1C4D16830722}" destId="{37439396-AA0A-44E6-ABCA-F428A2FE564B}" srcOrd="0" destOrd="0" presId="urn:microsoft.com/office/officeart/2005/8/layout/hierarchy1"/>
    <dgm:cxn modelId="{E10D8A2D-7F4B-4DC6-902A-F5D061E205A0}" type="presParOf" srcId="{25F8FD76-4254-4C23-822A-1C4D16830722}" destId="{F675153F-934E-409E-A2C4-E4131A63EB15}" srcOrd="1" destOrd="0" presId="urn:microsoft.com/office/officeart/2005/8/layout/hierarchy1"/>
    <dgm:cxn modelId="{5BFA6DB0-AFA6-4051-90C9-461752F4126D}" type="presParOf" srcId="{F675153F-934E-409E-A2C4-E4131A63EB15}" destId="{E9E28327-C267-4235-96CA-E875201D2C9C}" srcOrd="0" destOrd="0" presId="urn:microsoft.com/office/officeart/2005/8/layout/hierarchy1"/>
    <dgm:cxn modelId="{DDEE411A-6DCA-4202-A1AB-B45AE68D7B6D}" type="presParOf" srcId="{E9E28327-C267-4235-96CA-E875201D2C9C}" destId="{1467E9B3-F78F-48F1-B7E9-9D102CAC5A3F}" srcOrd="0" destOrd="0" presId="urn:microsoft.com/office/officeart/2005/8/layout/hierarchy1"/>
    <dgm:cxn modelId="{6190D3FB-CED6-485A-A817-7DFAE256AFB0}" type="presParOf" srcId="{E9E28327-C267-4235-96CA-E875201D2C9C}" destId="{BCC4EF67-2DD7-4F9F-9AAB-D57B3B3884DE}" srcOrd="1" destOrd="0" presId="urn:microsoft.com/office/officeart/2005/8/layout/hierarchy1"/>
    <dgm:cxn modelId="{D777EDC3-B14C-416B-94F6-2EFA9F2EC0A5}" type="presParOf" srcId="{F675153F-934E-409E-A2C4-E4131A63EB15}" destId="{FCAD0666-CC64-431C-AD95-BB63AC6098D7}" srcOrd="1" destOrd="0" presId="urn:microsoft.com/office/officeart/2005/8/layout/hierarchy1"/>
    <dgm:cxn modelId="{7B87BA69-2047-4A6B-94EA-CFFD5D95C68E}" type="presParOf" srcId="{25F8FD76-4254-4C23-822A-1C4D16830722}" destId="{B6DAA62C-39E4-4325-8677-C56D537147FC}" srcOrd="2" destOrd="0" presId="urn:microsoft.com/office/officeart/2005/8/layout/hierarchy1"/>
    <dgm:cxn modelId="{CA9B99A8-29EC-42FC-9563-ACDAFAC14C00}" type="presParOf" srcId="{25F8FD76-4254-4C23-822A-1C4D16830722}" destId="{136E9B08-C340-45F0-BF94-EB7796C98DF8}" srcOrd="3" destOrd="0" presId="urn:microsoft.com/office/officeart/2005/8/layout/hierarchy1"/>
    <dgm:cxn modelId="{F369A8CE-04DE-495F-9813-662B1507EC07}" type="presParOf" srcId="{136E9B08-C340-45F0-BF94-EB7796C98DF8}" destId="{ED08D71C-83F3-4F4F-A4F8-A0C162F2B844}" srcOrd="0" destOrd="0" presId="urn:microsoft.com/office/officeart/2005/8/layout/hierarchy1"/>
    <dgm:cxn modelId="{789E2440-9438-4E05-8118-977BA5E45415}" type="presParOf" srcId="{ED08D71C-83F3-4F4F-A4F8-A0C162F2B844}" destId="{D8BA99B7-B0EE-47FA-BA75-821BBA364FD9}" srcOrd="0" destOrd="0" presId="urn:microsoft.com/office/officeart/2005/8/layout/hierarchy1"/>
    <dgm:cxn modelId="{DEA46058-FBC8-41E1-8F76-BA8C3759A636}" type="presParOf" srcId="{ED08D71C-83F3-4F4F-A4F8-A0C162F2B844}" destId="{0AE78493-109E-4C54-BFF9-D666CB74308C}" srcOrd="1" destOrd="0" presId="urn:microsoft.com/office/officeart/2005/8/layout/hierarchy1"/>
    <dgm:cxn modelId="{8347F605-1B59-4610-9FB4-46922A6993DC}" type="presParOf" srcId="{136E9B08-C340-45F0-BF94-EB7796C98DF8}" destId="{C19971CE-9B07-447E-AECF-3173799F018C}" srcOrd="1" destOrd="0" presId="urn:microsoft.com/office/officeart/2005/8/layout/hierarchy1"/>
    <dgm:cxn modelId="{02FCF34B-7DD3-47EA-B1AD-CB2EFD75C8C1}" type="presParOf" srcId="{25F8FD76-4254-4C23-822A-1C4D16830722}" destId="{854CE033-6CEE-4E03-96EA-EED7A60968DA}" srcOrd="4" destOrd="0" presId="urn:microsoft.com/office/officeart/2005/8/layout/hierarchy1"/>
    <dgm:cxn modelId="{B3FFC7EF-316E-423D-950A-EC784B4C8553}" type="presParOf" srcId="{25F8FD76-4254-4C23-822A-1C4D16830722}" destId="{16522B11-F676-48B0-9BEA-69B67B5B248A}" srcOrd="5" destOrd="0" presId="urn:microsoft.com/office/officeart/2005/8/layout/hierarchy1"/>
    <dgm:cxn modelId="{94C3D653-AF29-4D3C-ADBC-65791E6C36F2}" type="presParOf" srcId="{16522B11-F676-48B0-9BEA-69B67B5B248A}" destId="{9348DD18-D75B-41B1-B755-717CDA6E7281}" srcOrd="0" destOrd="0" presId="urn:microsoft.com/office/officeart/2005/8/layout/hierarchy1"/>
    <dgm:cxn modelId="{9E61276F-75DA-4F6F-9F48-9CA56C9B4CAA}" type="presParOf" srcId="{9348DD18-D75B-41B1-B755-717CDA6E7281}" destId="{DF1F2F07-AA2F-4ED8-A7B4-7AA4F0C62F4A}" srcOrd="0" destOrd="0" presId="urn:microsoft.com/office/officeart/2005/8/layout/hierarchy1"/>
    <dgm:cxn modelId="{68FC8D17-B181-437B-B230-B0C20E3B5D91}" type="presParOf" srcId="{9348DD18-D75B-41B1-B755-717CDA6E7281}" destId="{B569C652-E53C-46E9-AFC4-727B27CC8E44}" srcOrd="1" destOrd="0" presId="urn:microsoft.com/office/officeart/2005/8/layout/hierarchy1"/>
    <dgm:cxn modelId="{628B6437-F2B6-45E2-9FBD-B2723BC5BC49}" type="presParOf" srcId="{16522B11-F676-48B0-9BEA-69B67B5B248A}" destId="{0DB5C8F6-6D9A-4C8B-ABB9-69EF1EFA8892}" srcOrd="1" destOrd="0" presId="urn:microsoft.com/office/officeart/2005/8/layout/hierarchy1"/>
    <dgm:cxn modelId="{AF9C17BF-23C9-4377-A670-7D8421E71E10}" type="presParOf" srcId="{25F8FD76-4254-4C23-822A-1C4D16830722}" destId="{72B74EDB-C96F-4E1F-B53A-C4CBB66A64D2}" srcOrd="6" destOrd="0" presId="urn:microsoft.com/office/officeart/2005/8/layout/hierarchy1"/>
    <dgm:cxn modelId="{28504284-491C-4229-9109-DD855BE6E839}" type="presParOf" srcId="{25F8FD76-4254-4C23-822A-1C4D16830722}" destId="{79954C3D-9839-4E2C-96AE-D592A186D73D}" srcOrd="7" destOrd="0" presId="urn:microsoft.com/office/officeart/2005/8/layout/hierarchy1"/>
    <dgm:cxn modelId="{9DE53D46-0EFE-4B85-BC58-4DBDE0B1D789}" type="presParOf" srcId="{79954C3D-9839-4E2C-96AE-D592A186D73D}" destId="{32991350-7AC2-4C5B-9AD4-44821D22A571}" srcOrd="0" destOrd="0" presId="urn:microsoft.com/office/officeart/2005/8/layout/hierarchy1"/>
    <dgm:cxn modelId="{E27A4D2B-F2B9-476A-9700-A9C2EF253336}" type="presParOf" srcId="{32991350-7AC2-4C5B-9AD4-44821D22A571}" destId="{32C35961-97A7-4516-A0D6-4574809AEBFA}" srcOrd="0" destOrd="0" presId="urn:microsoft.com/office/officeart/2005/8/layout/hierarchy1"/>
    <dgm:cxn modelId="{8CF1936C-1143-4F30-9164-DC6A3A2A6591}" type="presParOf" srcId="{32991350-7AC2-4C5B-9AD4-44821D22A571}" destId="{77AF8181-EB3B-45AC-9416-90EB490850A2}" srcOrd="1" destOrd="0" presId="urn:microsoft.com/office/officeart/2005/8/layout/hierarchy1"/>
    <dgm:cxn modelId="{41F88D17-3E46-484A-BB98-93EB5F715792}" type="presParOf" srcId="{79954C3D-9839-4E2C-96AE-D592A186D73D}" destId="{D8EE049D-C82A-4F26-BC93-87FE6C2D12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F500A-27C1-4FBF-88E0-F51035FDCA8A}" type="doc">
      <dgm:prSet loTypeId="urn:microsoft.com/office/officeart/2005/8/layout/lProcess3" loCatId="process" qsTypeId="urn:microsoft.com/office/officeart/2005/8/quickstyle/simple4" qsCatId="simple" csTypeId="urn:microsoft.com/office/officeart/2005/8/colors/colorful5" csCatId="colorful" phldr="1"/>
      <dgm:spPr/>
      <dgm:t>
        <a:bodyPr/>
        <a:lstStyle/>
        <a:p>
          <a:endParaRPr lang="en-US"/>
        </a:p>
      </dgm:t>
    </dgm:pt>
    <dgm:pt modelId="{D5B1432F-5D3C-493C-AA75-F83CB754684B}">
      <dgm:prSet phldrT="[Text]" custT="1"/>
      <dgm:spPr/>
      <dgm:t>
        <a:bodyPr/>
        <a:lstStyle/>
        <a:p>
          <a:r>
            <a:rPr lang="en-US" sz="4800" b="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SGK</a:t>
          </a:r>
        </a:p>
      </dgm:t>
    </dgm:pt>
    <dgm:pt modelId="{1E15BBED-AF9B-4176-BB38-78A719878EDB}" type="parTrans" cxnId="{9C92014F-C716-47BA-A500-0071EF9D7F55}">
      <dgm:prSet/>
      <dgm:spPr/>
      <dgm:t>
        <a:bodyPr/>
        <a:lstStyle/>
        <a:p>
          <a:endParaRPr lang="en-US">
            <a:latin typeface="Cambria" panose="02040503050406030204" pitchFamily="18" charset="0"/>
            <a:ea typeface="Cambria" panose="02040503050406030204" pitchFamily="18" charset="0"/>
          </a:endParaRPr>
        </a:p>
      </dgm:t>
    </dgm:pt>
    <dgm:pt modelId="{2B170BCA-14E9-4EF3-B6C5-B46E66EE8886}" type="sibTrans" cxnId="{9C92014F-C716-47BA-A500-0071EF9D7F55}">
      <dgm:prSet/>
      <dgm:spPr/>
      <dgm:t>
        <a:bodyPr/>
        <a:lstStyle/>
        <a:p>
          <a:endParaRPr lang="en-US">
            <a:latin typeface="Cambria" panose="02040503050406030204" pitchFamily="18" charset="0"/>
            <a:ea typeface="Cambria" panose="02040503050406030204" pitchFamily="18" charset="0"/>
          </a:endParaRPr>
        </a:p>
      </dgm:t>
    </dgm:pt>
    <dgm:pt modelId="{F8C68797-16DA-41B9-A6B4-BC54F972607B}">
      <dgm:prSet phldrT="[Text]" custT="1"/>
      <dgm:spPr/>
      <dgm:t>
        <a:bodyPr/>
        <a:lstStyle/>
        <a:p>
          <a:r>
            <a:rPr lang="en-US" sz="2000" b="1" i="0" dirty="0">
              <a:latin typeface="Cambria" panose="02040503050406030204" pitchFamily="18" charset="0"/>
              <a:ea typeface="Cambria" panose="02040503050406030204" pitchFamily="18" charset="0"/>
            </a:rPr>
            <a:t>T</a:t>
          </a:r>
          <a:r>
            <a:rPr lang="vi-VN" sz="2000" b="1" i="0" dirty="0">
              <a:latin typeface="Cambria" panose="02040503050406030204" pitchFamily="18" charset="0"/>
              <a:ea typeface="Cambria" panose="02040503050406030204" pitchFamily="18" charset="0"/>
            </a:rPr>
            <a:t>ổ chức</a:t>
          </a:r>
          <a:endParaRPr lang="en-US" sz="2000" b="1" dirty="0">
            <a:latin typeface="Cambria" panose="02040503050406030204" pitchFamily="18" charset="0"/>
            <a:ea typeface="Cambria" panose="02040503050406030204" pitchFamily="18" charset="0"/>
          </a:endParaRPr>
        </a:p>
      </dgm:t>
    </dgm:pt>
    <dgm:pt modelId="{16A895BF-69CB-46DA-8E18-4950BC1FEAB8}" type="parTrans" cxnId="{7166026B-8CF2-4893-9F2C-BFF9B2CC82D9}">
      <dgm:prSet/>
      <dgm:spPr/>
      <dgm:t>
        <a:bodyPr/>
        <a:lstStyle/>
        <a:p>
          <a:endParaRPr lang="en-US">
            <a:latin typeface="Cambria" panose="02040503050406030204" pitchFamily="18" charset="0"/>
            <a:ea typeface="Cambria" panose="02040503050406030204" pitchFamily="18" charset="0"/>
          </a:endParaRPr>
        </a:p>
      </dgm:t>
    </dgm:pt>
    <dgm:pt modelId="{3005D2E9-4204-4302-AA5B-AEC8595ABF30}" type="sibTrans" cxnId="{7166026B-8CF2-4893-9F2C-BFF9B2CC82D9}">
      <dgm:prSet/>
      <dgm:spPr/>
      <dgm:t>
        <a:bodyPr/>
        <a:lstStyle/>
        <a:p>
          <a:endParaRPr lang="en-US">
            <a:latin typeface="Cambria" panose="02040503050406030204" pitchFamily="18" charset="0"/>
            <a:ea typeface="Cambria" panose="02040503050406030204" pitchFamily="18" charset="0"/>
          </a:endParaRPr>
        </a:p>
      </dgm:t>
    </dgm:pt>
    <dgm:pt modelId="{5800E573-F2EF-40B7-B65D-574B567F1890}">
      <dgm:prSet phldrT="[Text]" custT="1"/>
      <dgm:spPr/>
      <dgm:t>
        <a:bodyPr/>
        <a:lstStyle/>
        <a:p>
          <a:r>
            <a:rPr lang="en-US" sz="4800" b="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HS</a:t>
          </a:r>
        </a:p>
      </dgm:t>
    </dgm:pt>
    <dgm:pt modelId="{C73A2F93-C663-4BAB-9F69-C55029BCF5FD}" type="parTrans" cxnId="{44E08FC2-A61C-489B-8A77-920703243F09}">
      <dgm:prSet/>
      <dgm:spPr/>
      <dgm:t>
        <a:bodyPr/>
        <a:lstStyle/>
        <a:p>
          <a:endParaRPr lang="en-US">
            <a:latin typeface="Cambria" panose="02040503050406030204" pitchFamily="18" charset="0"/>
            <a:ea typeface="Cambria" panose="02040503050406030204" pitchFamily="18" charset="0"/>
          </a:endParaRPr>
        </a:p>
      </dgm:t>
    </dgm:pt>
    <dgm:pt modelId="{D16853A8-62FB-483D-A866-1AB38EEFE23C}" type="sibTrans" cxnId="{44E08FC2-A61C-489B-8A77-920703243F09}">
      <dgm:prSet/>
      <dgm:spPr/>
      <dgm:t>
        <a:bodyPr/>
        <a:lstStyle/>
        <a:p>
          <a:endParaRPr lang="en-US">
            <a:latin typeface="Cambria" panose="02040503050406030204" pitchFamily="18" charset="0"/>
            <a:ea typeface="Cambria" panose="02040503050406030204" pitchFamily="18" charset="0"/>
          </a:endParaRPr>
        </a:p>
      </dgm:t>
    </dgm:pt>
    <dgm:pt modelId="{913BEF2C-29DD-4807-B31A-41532276EACD}">
      <dgm:prSet phldrT="[Text]" custT="1"/>
      <dgm:spPr/>
      <dgm:t>
        <a:bodyPr/>
        <a:lstStyle/>
        <a:p>
          <a:r>
            <a:rPr lang="en-US" sz="2000" b="1" i="0" dirty="0">
              <a:latin typeface="Cambria" panose="02040503050406030204" pitchFamily="18" charset="0"/>
              <a:ea typeface="Cambria" panose="02040503050406030204" pitchFamily="18" charset="0"/>
            </a:rPr>
            <a:t>Khởi động</a:t>
          </a:r>
          <a:endParaRPr lang="en-US" sz="2000" b="1" dirty="0">
            <a:latin typeface="Cambria" panose="02040503050406030204" pitchFamily="18" charset="0"/>
            <a:ea typeface="Cambria" panose="02040503050406030204" pitchFamily="18" charset="0"/>
          </a:endParaRPr>
        </a:p>
      </dgm:t>
    </dgm:pt>
    <dgm:pt modelId="{B3B3A511-116B-48BA-B6CB-65B8AF3C9C61}" type="parTrans" cxnId="{47605AF6-EA63-4A46-988C-44881CFA8836}">
      <dgm:prSet/>
      <dgm:spPr/>
      <dgm:t>
        <a:bodyPr/>
        <a:lstStyle/>
        <a:p>
          <a:endParaRPr lang="en-US">
            <a:latin typeface="Cambria" panose="02040503050406030204" pitchFamily="18" charset="0"/>
            <a:ea typeface="Cambria" panose="02040503050406030204" pitchFamily="18" charset="0"/>
          </a:endParaRPr>
        </a:p>
      </dgm:t>
    </dgm:pt>
    <dgm:pt modelId="{58E32D39-3524-452B-96CB-EB708054639D}" type="sibTrans" cxnId="{47605AF6-EA63-4A46-988C-44881CFA8836}">
      <dgm:prSet/>
      <dgm:spPr/>
      <dgm:t>
        <a:bodyPr/>
        <a:lstStyle/>
        <a:p>
          <a:endParaRPr lang="en-US">
            <a:latin typeface="Cambria" panose="02040503050406030204" pitchFamily="18" charset="0"/>
            <a:ea typeface="Cambria" panose="02040503050406030204" pitchFamily="18" charset="0"/>
          </a:endParaRPr>
        </a:p>
      </dgm:t>
    </dgm:pt>
    <dgm:pt modelId="{C2F3EA58-9FA9-4FE8-ABE2-73C120EA5D3A}">
      <dgm:prSet phldrT="[Text]" custT="1"/>
      <dgm:spPr/>
      <dgm:t>
        <a:bodyPr/>
        <a:lstStyle/>
        <a:p>
          <a:r>
            <a:rPr lang="en-US" sz="2000" b="1" i="0" dirty="0">
              <a:latin typeface="Cambria" panose="02040503050406030204" pitchFamily="18" charset="0"/>
              <a:ea typeface="Cambria" panose="02040503050406030204" pitchFamily="18" charset="0"/>
            </a:rPr>
            <a:t>H</a:t>
          </a:r>
          <a:r>
            <a:rPr lang="vi-VN" sz="2000" b="1" i="0" dirty="0">
              <a:latin typeface="Cambria" panose="02040503050406030204" pitchFamily="18" charset="0"/>
              <a:ea typeface="Cambria" panose="02040503050406030204" pitchFamily="18" charset="0"/>
            </a:rPr>
            <a:t>ướng dẫn</a:t>
          </a:r>
          <a:endParaRPr lang="en-US" sz="2000" b="1" dirty="0">
            <a:latin typeface="Cambria" panose="02040503050406030204" pitchFamily="18" charset="0"/>
            <a:ea typeface="Cambria" panose="02040503050406030204" pitchFamily="18" charset="0"/>
          </a:endParaRPr>
        </a:p>
      </dgm:t>
    </dgm:pt>
    <dgm:pt modelId="{927FC09F-1A8D-4A62-B18C-E949648D96CE}" type="parTrans" cxnId="{1219BA5A-232B-40FD-BAC1-8BB521D73C10}">
      <dgm:prSet/>
      <dgm:spPr/>
      <dgm:t>
        <a:bodyPr/>
        <a:lstStyle/>
        <a:p>
          <a:endParaRPr lang="en-US">
            <a:latin typeface="Cambria" panose="02040503050406030204" pitchFamily="18" charset="0"/>
            <a:ea typeface="Cambria" panose="02040503050406030204" pitchFamily="18" charset="0"/>
          </a:endParaRPr>
        </a:p>
      </dgm:t>
    </dgm:pt>
    <dgm:pt modelId="{F0B485B5-0AEE-4133-89FA-27D0381FAB53}" type="sibTrans" cxnId="{1219BA5A-232B-40FD-BAC1-8BB521D73C10}">
      <dgm:prSet/>
      <dgm:spPr/>
      <dgm:t>
        <a:bodyPr/>
        <a:lstStyle/>
        <a:p>
          <a:endParaRPr lang="en-US">
            <a:latin typeface="Cambria" panose="02040503050406030204" pitchFamily="18" charset="0"/>
            <a:ea typeface="Cambria" panose="02040503050406030204" pitchFamily="18" charset="0"/>
          </a:endParaRPr>
        </a:p>
      </dgm:t>
    </dgm:pt>
    <dgm:pt modelId="{B7933D7D-631A-4071-BB8D-9239D6038E46}">
      <dgm:prSet phldrT="[Text]" custT="1"/>
      <dgm:spPr/>
      <dgm:t>
        <a:bodyPr/>
        <a:lstStyle/>
        <a:p>
          <a:r>
            <a:rPr lang="en-US" sz="2000" b="1" i="0" dirty="0">
              <a:latin typeface="Cambria" panose="02040503050406030204" pitchFamily="18" charset="0"/>
              <a:ea typeface="Cambria" panose="02040503050406030204" pitchFamily="18" charset="0"/>
            </a:rPr>
            <a:t>Khám phá</a:t>
          </a:r>
          <a:endParaRPr lang="en-US" sz="2000" b="1" dirty="0">
            <a:latin typeface="Cambria" panose="02040503050406030204" pitchFamily="18" charset="0"/>
            <a:ea typeface="Cambria" panose="02040503050406030204" pitchFamily="18" charset="0"/>
          </a:endParaRPr>
        </a:p>
      </dgm:t>
    </dgm:pt>
    <dgm:pt modelId="{E10E1E2B-ACAA-40E7-8350-AE96B99812CB}" type="parTrans" cxnId="{996D2A9A-B8B8-4238-A079-FBFBA08E9490}">
      <dgm:prSet/>
      <dgm:spPr/>
      <dgm:t>
        <a:bodyPr/>
        <a:lstStyle/>
        <a:p>
          <a:endParaRPr lang="en-US">
            <a:latin typeface="Cambria" panose="02040503050406030204" pitchFamily="18" charset="0"/>
            <a:ea typeface="Cambria" panose="02040503050406030204" pitchFamily="18" charset="0"/>
          </a:endParaRPr>
        </a:p>
      </dgm:t>
    </dgm:pt>
    <dgm:pt modelId="{65F83DCA-EC08-4C2A-88CA-886A09ECBF6E}" type="sibTrans" cxnId="{996D2A9A-B8B8-4238-A079-FBFBA08E9490}">
      <dgm:prSet/>
      <dgm:spPr/>
      <dgm:t>
        <a:bodyPr/>
        <a:lstStyle/>
        <a:p>
          <a:endParaRPr lang="en-US">
            <a:latin typeface="Cambria" panose="02040503050406030204" pitchFamily="18" charset="0"/>
            <a:ea typeface="Cambria" panose="02040503050406030204" pitchFamily="18" charset="0"/>
          </a:endParaRPr>
        </a:p>
      </dgm:t>
    </dgm:pt>
    <dgm:pt modelId="{C42D6C92-A871-47BA-B83B-304B4BBDD83D}">
      <dgm:prSet phldrT="[Text]" custT="1"/>
      <dgm:spPr/>
      <dgm:t>
        <a:bodyPr/>
        <a:lstStyle/>
        <a:p>
          <a:r>
            <a:rPr lang="en-US" sz="2000" b="1" i="0" dirty="0">
              <a:latin typeface="Cambria" panose="02040503050406030204" pitchFamily="18" charset="0"/>
              <a:ea typeface="Cambria" panose="02040503050406030204" pitchFamily="18" charset="0"/>
            </a:rPr>
            <a:t>Luyện tập</a:t>
          </a:r>
          <a:endParaRPr lang="en-US" sz="2000" b="1" dirty="0">
            <a:latin typeface="Cambria" panose="02040503050406030204" pitchFamily="18" charset="0"/>
            <a:ea typeface="Cambria" panose="02040503050406030204" pitchFamily="18" charset="0"/>
          </a:endParaRPr>
        </a:p>
      </dgm:t>
    </dgm:pt>
    <dgm:pt modelId="{13CDD996-EA86-4125-8AAC-6BD94C56383B}" type="parTrans" cxnId="{1D4BDE9E-2CB7-441E-AA40-E287ADD74180}">
      <dgm:prSet/>
      <dgm:spPr/>
      <dgm:t>
        <a:bodyPr/>
        <a:lstStyle/>
        <a:p>
          <a:endParaRPr lang="en-US">
            <a:latin typeface="Cambria" panose="02040503050406030204" pitchFamily="18" charset="0"/>
            <a:ea typeface="Cambria" panose="02040503050406030204" pitchFamily="18" charset="0"/>
          </a:endParaRPr>
        </a:p>
      </dgm:t>
    </dgm:pt>
    <dgm:pt modelId="{DF328B7B-27ED-4EE1-AAD3-91E192BC64C5}" type="sibTrans" cxnId="{1D4BDE9E-2CB7-441E-AA40-E287ADD74180}">
      <dgm:prSet/>
      <dgm:spPr/>
      <dgm:t>
        <a:bodyPr/>
        <a:lstStyle/>
        <a:p>
          <a:endParaRPr lang="en-US">
            <a:latin typeface="Cambria" panose="02040503050406030204" pitchFamily="18" charset="0"/>
            <a:ea typeface="Cambria" panose="02040503050406030204" pitchFamily="18" charset="0"/>
          </a:endParaRPr>
        </a:p>
      </dgm:t>
    </dgm:pt>
    <dgm:pt modelId="{D41D192F-8A1B-4A47-93E2-19CDF426F569}">
      <dgm:prSet phldrT="[Text]" custT="1"/>
      <dgm:spPr/>
      <dgm:t>
        <a:bodyPr/>
        <a:lstStyle/>
        <a:p>
          <a:r>
            <a:rPr lang="en-US" sz="2000" b="1" i="0" dirty="0">
              <a:latin typeface="Cambria" panose="02040503050406030204" pitchFamily="18" charset="0"/>
              <a:ea typeface="Cambria" panose="02040503050406030204" pitchFamily="18" charset="0"/>
            </a:rPr>
            <a:t>Vận dụng</a:t>
          </a:r>
          <a:endParaRPr lang="en-US" sz="2000" b="1" dirty="0">
            <a:latin typeface="Cambria" panose="02040503050406030204" pitchFamily="18" charset="0"/>
            <a:ea typeface="Cambria" panose="02040503050406030204" pitchFamily="18" charset="0"/>
          </a:endParaRPr>
        </a:p>
      </dgm:t>
    </dgm:pt>
    <dgm:pt modelId="{27A5D4DA-3140-4D9F-A90A-B9439C8FEB1A}" type="parTrans" cxnId="{EC59A35A-7403-44EF-A750-F3BFD967F3BB}">
      <dgm:prSet/>
      <dgm:spPr/>
      <dgm:t>
        <a:bodyPr/>
        <a:lstStyle/>
        <a:p>
          <a:endParaRPr lang="en-US">
            <a:latin typeface="Cambria" panose="02040503050406030204" pitchFamily="18" charset="0"/>
            <a:ea typeface="Cambria" panose="02040503050406030204" pitchFamily="18" charset="0"/>
          </a:endParaRPr>
        </a:p>
      </dgm:t>
    </dgm:pt>
    <dgm:pt modelId="{45F34738-4070-4509-9D48-233DD45FC24F}" type="sibTrans" cxnId="{EC59A35A-7403-44EF-A750-F3BFD967F3BB}">
      <dgm:prSet/>
      <dgm:spPr/>
      <dgm:t>
        <a:bodyPr/>
        <a:lstStyle/>
        <a:p>
          <a:endParaRPr lang="en-US">
            <a:latin typeface="Cambria" panose="02040503050406030204" pitchFamily="18" charset="0"/>
            <a:ea typeface="Cambria" panose="02040503050406030204" pitchFamily="18" charset="0"/>
          </a:endParaRPr>
        </a:p>
      </dgm:t>
    </dgm:pt>
    <dgm:pt modelId="{9F4D2E91-50D3-4553-B335-3A00851B8768}" type="pres">
      <dgm:prSet presAssocID="{3D6F500A-27C1-4FBF-88E0-F51035FDCA8A}" presName="Name0" presStyleCnt="0">
        <dgm:presLayoutVars>
          <dgm:chPref val="3"/>
          <dgm:dir/>
          <dgm:animLvl val="lvl"/>
          <dgm:resizeHandles/>
        </dgm:presLayoutVars>
      </dgm:prSet>
      <dgm:spPr/>
      <dgm:t>
        <a:bodyPr/>
        <a:lstStyle/>
        <a:p>
          <a:endParaRPr lang="en-US"/>
        </a:p>
      </dgm:t>
    </dgm:pt>
    <dgm:pt modelId="{9A050054-3313-4F88-A925-83F34B95BAB9}" type="pres">
      <dgm:prSet presAssocID="{D5B1432F-5D3C-493C-AA75-F83CB754684B}" presName="horFlow" presStyleCnt="0"/>
      <dgm:spPr/>
    </dgm:pt>
    <dgm:pt modelId="{289DC4F0-19F2-4BC8-9D75-7B965B9AEA2F}" type="pres">
      <dgm:prSet presAssocID="{D5B1432F-5D3C-493C-AA75-F83CB754684B}" presName="bigChev" presStyleLbl="node1" presStyleIdx="0" presStyleCnt="2"/>
      <dgm:spPr/>
      <dgm:t>
        <a:bodyPr/>
        <a:lstStyle/>
        <a:p>
          <a:endParaRPr lang="en-US"/>
        </a:p>
      </dgm:t>
    </dgm:pt>
    <dgm:pt modelId="{96C2DA80-1904-472E-913F-8A3CEB9E27D3}" type="pres">
      <dgm:prSet presAssocID="{16A895BF-69CB-46DA-8E18-4950BC1FEAB8}" presName="parTrans" presStyleCnt="0"/>
      <dgm:spPr/>
    </dgm:pt>
    <dgm:pt modelId="{CA0E5669-1CBA-41A0-81F8-1C7244737458}" type="pres">
      <dgm:prSet presAssocID="{F8C68797-16DA-41B9-A6B4-BC54F972607B}" presName="node" presStyleLbl="alignAccFollowNode1" presStyleIdx="0" presStyleCnt="6">
        <dgm:presLayoutVars>
          <dgm:bulletEnabled val="1"/>
        </dgm:presLayoutVars>
      </dgm:prSet>
      <dgm:spPr/>
      <dgm:t>
        <a:bodyPr/>
        <a:lstStyle/>
        <a:p>
          <a:endParaRPr lang="en-US"/>
        </a:p>
      </dgm:t>
    </dgm:pt>
    <dgm:pt modelId="{D33FBD35-0747-48E4-A6E1-84C6399B126E}" type="pres">
      <dgm:prSet presAssocID="{3005D2E9-4204-4302-AA5B-AEC8595ABF30}" presName="sibTrans" presStyleCnt="0"/>
      <dgm:spPr/>
    </dgm:pt>
    <dgm:pt modelId="{C3C12195-CC73-4705-AEF5-06890A38153B}" type="pres">
      <dgm:prSet presAssocID="{C2F3EA58-9FA9-4FE8-ABE2-73C120EA5D3A}" presName="node" presStyleLbl="alignAccFollowNode1" presStyleIdx="1" presStyleCnt="6">
        <dgm:presLayoutVars>
          <dgm:bulletEnabled val="1"/>
        </dgm:presLayoutVars>
      </dgm:prSet>
      <dgm:spPr/>
      <dgm:t>
        <a:bodyPr/>
        <a:lstStyle/>
        <a:p>
          <a:endParaRPr lang="en-US"/>
        </a:p>
      </dgm:t>
    </dgm:pt>
    <dgm:pt modelId="{DE197CE6-9B76-491D-8FF2-912C14F307DF}" type="pres">
      <dgm:prSet presAssocID="{D5B1432F-5D3C-493C-AA75-F83CB754684B}" presName="vSp" presStyleCnt="0"/>
      <dgm:spPr/>
    </dgm:pt>
    <dgm:pt modelId="{61A7D94C-634B-4F99-81F3-520B319F972B}" type="pres">
      <dgm:prSet presAssocID="{5800E573-F2EF-40B7-B65D-574B567F1890}" presName="horFlow" presStyleCnt="0"/>
      <dgm:spPr/>
    </dgm:pt>
    <dgm:pt modelId="{5D82F560-9230-4BC7-8379-60A659CEDE9E}" type="pres">
      <dgm:prSet presAssocID="{5800E573-F2EF-40B7-B65D-574B567F1890}" presName="bigChev" presStyleLbl="node1" presStyleIdx="1" presStyleCnt="2"/>
      <dgm:spPr/>
      <dgm:t>
        <a:bodyPr/>
        <a:lstStyle/>
        <a:p>
          <a:endParaRPr lang="en-US"/>
        </a:p>
      </dgm:t>
    </dgm:pt>
    <dgm:pt modelId="{2956394D-FC2A-45D5-94F7-04F12938F47B}" type="pres">
      <dgm:prSet presAssocID="{B3B3A511-116B-48BA-B6CB-65B8AF3C9C61}" presName="parTrans" presStyleCnt="0"/>
      <dgm:spPr/>
    </dgm:pt>
    <dgm:pt modelId="{F448ABE4-57F5-4794-B798-C08443134CE4}" type="pres">
      <dgm:prSet presAssocID="{913BEF2C-29DD-4807-B31A-41532276EACD}" presName="node" presStyleLbl="alignAccFollowNode1" presStyleIdx="2" presStyleCnt="6">
        <dgm:presLayoutVars>
          <dgm:bulletEnabled val="1"/>
        </dgm:presLayoutVars>
      </dgm:prSet>
      <dgm:spPr/>
      <dgm:t>
        <a:bodyPr/>
        <a:lstStyle/>
        <a:p>
          <a:endParaRPr lang="en-US"/>
        </a:p>
      </dgm:t>
    </dgm:pt>
    <dgm:pt modelId="{8E80F5DF-05DF-4159-84AC-0A509487C720}" type="pres">
      <dgm:prSet presAssocID="{58E32D39-3524-452B-96CB-EB708054639D}" presName="sibTrans" presStyleCnt="0"/>
      <dgm:spPr/>
    </dgm:pt>
    <dgm:pt modelId="{BD593BBF-9AF4-4C9A-9F84-152380DAB4CD}" type="pres">
      <dgm:prSet presAssocID="{B7933D7D-631A-4071-BB8D-9239D6038E46}" presName="node" presStyleLbl="alignAccFollowNode1" presStyleIdx="3" presStyleCnt="6">
        <dgm:presLayoutVars>
          <dgm:bulletEnabled val="1"/>
        </dgm:presLayoutVars>
      </dgm:prSet>
      <dgm:spPr/>
      <dgm:t>
        <a:bodyPr/>
        <a:lstStyle/>
        <a:p>
          <a:endParaRPr lang="en-US"/>
        </a:p>
      </dgm:t>
    </dgm:pt>
    <dgm:pt modelId="{218E06E0-299E-4AFE-9459-B8EF9087209B}" type="pres">
      <dgm:prSet presAssocID="{65F83DCA-EC08-4C2A-88CA-886A09ECBF6E}" presName="sibTrans" presStyleCnt="0"/>
      <dgm:spPr/>
    </dgm:pt>
    <dgm:pt modelId="{509F6833-2FC3-4B54-898B-BF934B09345B}" type="pres">
      <dgm:prSet presAssocID="{C42D6C92-A871-47BA-B83B-304B4BBDD83D}" presName="node" presStyleLbl="alignAccFollowNode1" presStyleIdx="4" presStyleCnt="6">
        <dgm:presLayoutVars>
          <dgm:bulletEnabled val="1"/>
        </dgm:presLayoutVars>
      </dgm:prSet>
      <dgm:spPr/>
      <dgm:t>
        <a:bodyPr/>
        <a:lstStyle/>
        <a:p>
          <a:endParaRPr lang="en-US"/>
        </a:p>
      </dgm:t>
    </dgm:pt>
    <dgm:pt modelId="{ADB047DC-273B-41E7-AA75-2913AFD47385}" type="pres">
      <dgm:prSet presAssocID="{DF328B7B-27ED-4EE1-AAD3-91E192BC64C5}" presName="sibTrans" presStyleCnt="0"/>
      <dgm:spPr/>
    </dgm:pt>
    <dgm:pt modelId="{2C7C7BA1-E622-4B82-8523-B855D73EAF57}" type="pres">
      <dgm:prSet presAssocID="{D41D192F-8A1B-4A47-93E2-19CDF426F569}" presName="node" presStyleLbl="alignAccFollowNode1" presStyleIdx="5" presStyleCnt="6">
        <dgm:presLayoutVars>
          <dgm:bulletEnabled val="1"/>
        </dgm:presLayoutVars>
      </dgm:prSet>
      <dgm:spPr/>
      <dgm:t>
        <a:bodyPr/>
        <a:lstStyle/>
        <a:p>
          <a:endParaRPr lang="en-US"/>
        </a:p>
      </dgm:t>
    </dgm:pt>
  </dgm:ptLst>
  <dgm:cxnLst>
    <dgm:cxn modelId="{44E08FC2-A61C-489B-8A77-920703243F09}" srcId="{3D6F500A-27C1-4FBF-88E0-F51035FDCA8A}" destId="{5800E573-F2EF-40B7-B65D-574B567F1890}" srcOrd="1" destOrd="0" parTransId="{C73A2F93-C663-4BAB-9F69-C55029BCF5FD}" sibTransId="{D16853A8-62FB-483D-A866-1AB38EEFE23C}"/>
    <dgm:cxn modelId="{2C51E815-0131-4E38-B5A3-ADC34ABC35C4}" type="presOf" srcId="{3D6F500A-27C1-4FBF-88E0-F51035FDCA8A}" destId="{9F4D2E91-50D3-4553-B335-3A00851B8768}" srcOrd="0" destOrd="0" presId="urn:microsoft.com/office/officeart/2005/8/layout/lProcess3"/>
    <dgm:cxn modelId="{63960626-6AE3-407C-BB36-DB49E81781FF}" type="presOf" srcId="{D5B1432F-5D3C-493C-AA75-F83CB754684B}" destId="{289DC4F0-19F2-4BC8-9D75-7B965B9AEA2F}" srcOrd="0" destOrd="0" presId="urn:microsoft.com/office/officeart/2005/8/layout/lProcess3"/>
    <dgm:cxn modelId="{47605AF6-EA63-4A46-988C-44881CFA8836}" srcId="{5800E573-F2EF-40B7-B65D-574B567F1890}" destId="{913BEF2C-29DD-4807-B31A-41532276EACD}" srcOrd="0" destOrd="0" parTransId="{B3B3A511-116B-48BA-B6CB-65B8AF3C9C61}" sibTransId="{58E32D39-3524-452B-96CB-EB708054639D}"/>
    <dgm:cxn modelId="{996D2A9A-B8B8-4238-A079-FBFBA08E9490}" srcId="{5800E573-F2EF-40B7-B65D-574B567F1890}" destId="{B7933D7D-631A-4071-BB8D-9239D6038E46}" srcOrd="1" destOrd="0" parTransId="{E10E1E2B-ACAA-40E7-8350-AE96B99812CB}" sibTransId="{65F83DCA-EC08-4C2A-88CA-886A09ECBF6E}"/>
    <dgm:cxn modelId="{5D1AD127-35D5-4397-8276-226BB3A011F1}" type="presOf" srcId="{B7933D7D-631A-4071-BB8D-9239D6038E46}" destId="{BD593BBF-9AF4-4C9A-9F84-152380DAB4CD}" srcOrd="0" destOrd="0" presId="urn:microsoft.com/office/officeart/2005/8/layout/lProcess3"/>
    <dgm:cxn modelId="{8FB3C594-7582-4C0A-83FF-AD292EE0D91B}" type="presOf" srcId="{C2F3EA58-9FA9-4FE8-ABE2-73C120EA5D3A}" destId="{C3C12195-CC73-4705-AEF5-06890A38153B}" srcOrd="0" destOrd="0" presId="urn:microsoft.com/office/officeart/2005/8/layout/lProcess3"/>
    <dgm:cxn modelId="{9C92014F-C716-47BA-A500-0071EF9D7F55}" srcId="{3D6F500A-27C1-4FBF-88E0-F51035FDCA8A}" destId="{D5B1432F-5D3C-493C-AA75-F83CB754684B}" srcOrd="0" destOrd="0" parTransId="{1E15BBED-AF9B-4176-BB38-78A719878EDB}" sibTransId="{2B170BCA-14E9-4EF3-B6C5-B46E66EE8886}"/>
    <dgm:cxn modelId="{1219BA5A-232B-40FD-BAC1-8BB521D73C10}" srcId="{D5B1432F-5D3C-493C-AA75-F83CB754684B}" destId="{C2F3EA58-9FA9-4FE8-ABE2-73C120EA5D3A}" srcOrd="1" destOrd="0" parTransId="{927FC09F-1A8D-4A62-B18C-E949648D96CE}" sibTransId="{F0B485B5-0AEE-4133-89FA-27D0381FAB53}"/>
    <dgm:cxn modelId="{FADAF68A-D4FB-4DE3-928E-C3314239DBCD}" type="presOf" srcId="{F8C68797-16DA-41B9-A6B4-BC54F972607B}" destId="{CA0E5669-1CBA-41A0-81F8-1C7244737458}" srcOrd="0" destOrd="0" presId="urn:microsoft.com/office/officeart/2005/8/layout/lProcess3"/>
    <dgm:cxn modelId="{F955A8A5-7582-4916-9384-2412E7F45AF1}" type="presOf" srcId="{5800E573-F2EF-40B7-B65D-574B567F1890}" destId="{5D82F560-9230-4BC7-8379-60A659CEDE9E}" srcOrd="0" destOrd="0" presId="urn:microsoft.com/office/officeart/2005/8/layout/lProcess3"/>
    <dgm:cxn modelId="{60830D52-81DC-4890-A308-A06E4080680C}" type="presOf" srcId="{D41D192F-8A1B-4A47-93E2-19CDF426F569}" destId="{2C7C7BA1-E622-4B82-8523-B855D73EAF57}" srcOrd="0" destOrd="0" presId="urn:microsoft.com/office/officeart/2005/8/layout/lProcess3"/>
    <dgm:cxn modelId="{401037A0-7E2D-4F21-9140-46315B93DC45}" type="presOf" srcId="{C42D6C92-A871-47BA-B83B-304B4BBDD83D}" destId="{509F6833-2FC3-4B54-898B-BF934B09345B}" srcOrd="0" destOrd="0" presId="urn:microsoft.com/office/officeart/2005/8/layout/lProcess3"/>
    <dgm:cxn modelId="{7166026B-8CF2-4893-9F2C-BFF9B2CC82D9}" srcId="{D5B1432F-5D3C-493C-AA75-F83CB754684B}" destId="{F8C68797-16DA-41B9-A6B4-BC54F972607B}" srcOrd="0" destOrd="0" parTransId="{16A895BF-69CB-46DA-8E18-4950BC1FEAB8}" sibTransId="{3005D2E9-4204-4302-AA5B-AEC8595ABF30}"/>
    <dgm:cxn modelId="{EC59A35A-7403-44EF-A750-F3BFD967F3BB}" srcId="{5800E573-F2EF-40B7-B65D-574B567F1890}" destId="{D41D192F-8A1B-4A47-93E2-19CDF426F569}" srcOrd="3" destOrd="0" parTransId="{27A5D4DA-3140-4D9F-A90A-B9439C8FEB1A}" sibTransId="{45F34738-4070-4509-9D48-233DD45FC24F}"/>
    <dgm:cxn modelId="{1D4BDE9E-2CB7-441E-AA40-E287ADD74180}" srcId="{5800E573-F2EF-40B7-B65D-574B567F1890}" destId="{C42D6C92-A871-47BA-B83B-304B4BBDD83D}" srcOrd="2" destOrd="0" parTransId="{13CDD996-EA86-4125-8AAC-6BD94C56383B}" sibTransId="{DF328B7B-27ED-4EE1-AAD3-91E192BC64C5}"/>
    <dgm:cxn modelId="{83AF85E0-EFD0-496F-AC13-E3BC71169028}" type="presOf" srcId="{913BEF2C-29DD-4807-B31A-41532276EACD}" destId="{F448ABE4-57F5-4794-B798-C08443134CE4}" srcOrd="0" destOrd="0" presId="urn:microsoft.com/office/officeart/2005/8/layout/lProcess3"/>
    <dgm:cxn modelId="{ACE586EC-7FF8-442C-B29F-DD90A911E895}" type="presParOf" srcId="{9F4D2E91-50D3-4553-B335-3A00851B8768}" destId="{9A050054-3313-4F88-A925-83F34B95BAB9}" srcOrd="0" destOrd="0" presId="urn:microsoft.com/office/officeart/2005/8/layout/lProcess3"/>
    <dgm:cxn modelId="{0CD43091-983B-4839-9A1F-C6188597D5AD}" type="presParOf" srcId="{9A050054-3313-4F88-A925-83F34B95BAB9}" destId="{289DC4F0-19F2-4BC8-9D75-7B965B9AEA2F}" srcOrd="0" destOrd="0" presId="urn:microsoft.com/office/officeart/2005/8/layout/lProcess3"/>
    <dgm:cxn modelId="{56B7A880-6C0E-4BA9-869D-740DE5F5DB93}" type="presParOf" srcId="{9A050054-3313-4F88-A925-83F34B95BAB9}" destId="{96C2DA80-1904-472E-913F-8A3CEB9E27D3}" srcOrd="1" destOrd="0" presId="urn:microsoft.com/office/officeart/2005/8/layout/lProcess3"/>
    <dgm:cxn modelId="{F5FCF6F5-D980-4D21-BBFA-08B69E989393}" type="presParOf" srcId="{9A050054-3313-4F88-A925-83F34B95BAB9}" destId="{CA0E5669-1CBA-41A0-81F8-1C7244737458}" srcOrd="2" destOrd="0" presId="urn:microsoft.com/office/officeart/2005/8/layout/lProcess3"/>
    <dgm:cxn modelId="{2BB981B0-DCEA-445B-B177-986D5D6BF53B}" type="presParOf" srcId="{9A050054-3313-4F88-A925-83F34B95BAB9}" destId="{D33FBD35-0747-48E4-A6E1-84C6399B126E}" srcOrd="3" destOrd="0" presId="urn:microsoft.com/office/officeart/2005/8/layout/lProcess3"/>
    <dgm:cxn modelId="{505D7B2F-99B1-4591-8C6F-87DF020B6B39}" type="presParOf" srcId="{9A050054-3313-4F88-A925-83F34B95BAB9}" destId="{C3C12195-CC73-4705-AEF5-06890A38153B}" srcOrd="4" destOrd="0" presId="urn:microsoft.com/office/officeart/2005/8/layout/lProcess3"/>
    <dgm:cxn modelId="{FB071DFA-3312-4C00-B8EA-DBD0A59ABA03}" type="presParOf" srcId="{9F4D2E91-50D3-4553-B335-3A00851B8768}" destId="{DE197CE6-9B76-491D-8FF2-912C14F307DF}" srcOrd="1" destOrd="0" presId="urn:microsoft.com/office/officeart/2005/8/layout/lProcess3"/>
    <dgm:cxn modelId="{A536B4A8-8A89-4555-8973-ACE586093EA9}" type="presParOf" srcId="{9F4D2E91-50D3-4553-B335-3A00851B8768}" destId="{61A7D94C-634B-4F99-81F3-520B319F972B}" srcOrd="2" destOrd="0" presId="urn:microsoft.com/office/officeart/2005/8/layout/lProcess3"/>
    <dgm:cxn modelId="{D17F20FB-BAA8-4FDE-B3D4-269B448641B2}" type="presParOf" srcId="{61A7D94C-634B-4F99-81F3-520B319F972B}" destId="{5D82F560-9230-4BC7-8379-60A659CEDE9E}" srcOrd="0" destOrd="0" presId="urn:microsoft.com/office/officeart/2005/8/layout/lProcess3"/>
    <dgm:cxn modelId="{64C47E39-FE27-4179-99D5-D1340941AF46}" type="presParOf" srcId="{61A7D94C-634B-4F99-81F3-520B319F972B}" destId="{2956394D-FC2A-45D5-94F7-04F12938F47B}" srcOrd="1" destOrd="0" presId="urn:microsoft.com/office/officeart/2005/8/layout/lProcess3"/>
    <dgm:cxn modelId="{1FDEFF8F-19E5-41AC-9C79-AED6460B1954}" type="presParOf" srcId="{61A7D94C-634B-4F99-81F3-520B319F972B}" destId="{F448ABE4-57F5-4794-B798-C08443134CE4}" srcOrd="2" destOrd="0" presId="urn:microsoft.com/office/officeart/2005/8/layout/lProcess3"/>
    <dgm:cxn modelId="{74620FFD-ACC1-4882-9496-4A8964A72BF7}" type="presParOf" srcId="{61A7D94C-634B-4F99-81F3-520B319F972B}" destId="{8E80F5DF-05DF-4159-84AC-0A509487C720}" srcOrd="3" destOrd="0" presId="urn:microsoft.com/office/officeart/2005/8/layout/lProcess3"/>
    <dgm:cxn modelId="{379B1704-7208-4F9D-A66B-BB795023802A}" type="presParOf" srcId="{61A7D94C-634B-4F99-81F3-520B319F972B}" destId="{BD593BBF-9AF4-4C9A-9F84-152380DAB4CD}" srcOrd="4" destOrd="0" presId="urn:microsoft.com/office/officeart/2005/8/layout/lProcess3"/>
    <dgm:cxn modelId="{C7A753D4-DAEB-4477-AF6C-02E524A350C0}" type="presParOf" srcId="{61A7D94C-634B-4F99-81F3-520B319F972B}" destId="{218E06E0-299E-4AFE-9459-B8EF9087209B}" srcOrd="5" destOrd="0" presId="urn:microsoft.com/office/officeart/2005/8/layout/lProcess3"/>
    <dgm:cxn modelId="{FEFC5F69-AFB9-40C7-A2B0-571591ED864E}" type="presParOf" srcId="{61A7D94C-634B-4F99-81F3-520B319F972B}" destId="{509F6833-2FC3-4B54-898B-BF934B09345B}" srcOrd="6" destOrd="0" presId="urn:microsoft.com/office/officeart/2005/8/layout/lProcess3"/>
    <dgm:cxn modelId="{7A489D51-A23D-4EF3-A107-AC20A59475A4}" type="presParOf" srcId="{61A7D94C-634B-4F99-81F3-520B319F972B}" destId="{ADB047DC-273B-41E7-AA75-2913AFD47385}" srcOrd="7" destOrd="0" presId="urn:microsoft.com/office/officeart/2005/8/layout/lProcess3"/>
    <dgm:cxn modelId="{ED8000CF-536A-4FE0-8358-337EDB1673E1}" type="presParOf" srcId="{61A7D94C-634B-4F99-81F3-520B319F972B}" destId="{2C7C7BA1-E622-4B82-8523-B855D73EAF57}"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74EDB-C96F-4E1F-B53A-C4CBB66A64D2}">
      <dsp:nvSpPr>
        <dsp:cNvPr id="0" name=""/>
        <dsp:cNvSpPr/>
      </dsp:nvSpPr>
      <dsp:spPr>
        <a:xfrm>
          <a:off x="5039902" y="2281498"/>
          <a:ext cx="3957548" cy="627811"/>
        </a:xfrm>
        <a:custGeom>
          <a:avLst/>
          <a:gdLst/>
          <a:ahLst/>
          <a:cxnLst/>
          <a:rect l="0" t="0" r="0" b="0"/>
          <a:pathLst>
            <a:path>
              <a:moveTo>
                <a:pt x="0" y="0"/>
              </a:moveTo>
              <a:lnTo>
                <a:pt x="0" y="427834"/>
              </a:lnTo>
              <a:lnTo>
                <a:pt x="3957548" y="427834"/>
              </a:lnTo>
              <a:lnTo>
                <a:pt x="3957548" y="62781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4CE033-6CEE-4E03-96EA-EED7A60968DA}">
      <dsp:nvSpPr>
        <dsp:cNvPr id="0" name=""/>
        <dsp:cNvSpPr/>
      </dsp:nvSpPr>
      <dsp:spPr>
        <a:xfrm>
          <a:off x="5039902" y="2281498"/>
          <a:ext cx="1319182" cy="627811"/>
        </a:xfrm>
        <a:custGeom>
          <a:avLst/>
          <a:gdLst/>
          <a:ahLst/>
          <a:cxnLst/>
          <a:rect l="0" t="0" r="0" b="0"/>
          <a:pathLst>
            <a:path>
              <a:moveTo>
                <a:pt x="0" y="0"/>
              </a:moveTo>
              <a:lnTo>
                <a:pt x="0" y="427834"/>
              </a:lnTo>
              <a:lnTo>
                <a:pt x="1319182" y="427834"/>
              </a:lnTo>
              <a:lnTo>
                <a:pt x="1319182" y="62781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AA62C-39E4-4325-8677-C56D537147FC}">
      <dsp:nvSpPr>
        <dsp:cNvPr id="0" name=""/>
        <dsp:cNvSpPr/>
      </dsp:nvSpPr>
      <dsp:spPr>
        <a:xfrm>
          <a:off x="3720720" y="2281498"/>
          <a:ext cx="1319182" cy="627811"/>
        </a:xfrm>
        <a:custGeom>
          <a:avLst/>
          <a:gdLst/>
          <a:ahLst/>
          <a:cxnLst/>
          <a:rect l="0" t="0" r="0" b="0"/>
          <a:pathLst>
            <a:path>
              <a:moveTo>
                <a:pt x="1319182" y="0"/>
              </a:moveTo>
              <a:lnTo>
                <a:pt x="1319182" y="427834"/>
              </a:lnTo>
              <a:lnTo>
                <a:pt x="0" y="427834"/>
              </a:lnTo>
              <a:lnTo>
                <a:pt x="0" y="62781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439396-AA0A-44E6-ABCA-F428A2FE564B}">
      <dsp:nvSpPr>
        <dsp:cNvPr id="0" name=""/>
        <dsp:cNvSpPr/>
      </dsp:nvSpPr>
      <dsp:spPr>
        <a:xfrm>
          <a:off x="1082354" y="2281498"/>
          <a:ext cx="3957548" cy="627811"/>
        </a:xfrm>
        <a:custGeom>
          <a:avLst/>
          <a:gdLst/>
          <a:ahLst/>
          <a:cxnLst/>
          <a:rect l="0" t="0" r="0" b="0"/>
          <a:pathLst>
            <a:path>
              <a:moveTo>
                <a:pt x="3957548" y="0"/>
              </a:moveTo>
              <a:lnTo>
                <a:pt x="3957548" y="427834"/>
              </a:lnTo>
              <a:lnTo>
                <a:pt x="0" y="427834"/>
              </a:lnTo>
              <a:lnTo>
                <a:pt x="0" y="62781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249198-349D-40C8-8A50-C5365F73AB0E}">
      <dsp:nvSpPr>
        <dsp:cNvPr id="0" name=""/>
        <dsp:cNvSpPr/>
      </dsp:nvSpPr>
      <dsp:spPr>
        <a:xfrm>
          <a:off x="2786744" y="910747"/>
          <a:ext cx="4506316" cy="137075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0D9A36A-4777-4877-A7B9-B06D773CC738}">
      <dsp:nvSpPr>
        <dsp:cNvPr id="0" name=""/>
        <dsp:cNvSpPr/>
      </dsp:nvSpPr>
      <dsp:spPr>
        <a:xfrm>
          <a:off x="3026596" y="1138606"/>
          <a:ext cx="4506316" cy="13707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a:latin typeface="Cambria" panose="02040503050406030204" pitchFamily="18" charset="0"/>
              <a:ea typeface="Cambria" panose="02040503050406030204" pitchFamily="18" charset="0"/>
            </a:rPr>
            <a:t>MẠCH NỘI DUNG</a:t>
          </a:r>
        </a:p>
      </dsp:txBody>
      <dsp:txXfrm>
        <a:off x="3066744" y="1178754"/>
        <a:ext cx="4426020" cy="1290454"/>
      </dsp:txXfrm>
    </dsp:sp>
    <dsp:sp modelId="{1467E9B3-F78F-48F1-B7E9-9D102CAC5A3F}">
      <dsp:nvSpPr>
        <dsp:cNvPr id="0" name=""/>
        <dsp:cNvSpPr/>
      </dsp:nvSpPr>
      <dsp:spPr>
        <a:xfrm>
          <a:off x="3023" y="2909309"/>
          <a:ext cx="2158662" cy="137075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CC4EF67-2DD7-4F9F-9AAB-D57B3B3884DE}">
      <dsp:nvSpPr>
        <dsp:cNvPr id="0" name=""/>
        <dsp:cNvSpPr/>
      </dsp:nvSpPr>
      <dsp:spPr>
        <a:xfrm>
          <a:off x="242874" y="3137168"/>
          <a:ext cx="2158662" cy="13707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kern="1200">
              <a:latin typeface="Cambria" panose="02040503050406030204" pitchFamily="18" charset="0"/>
              <a:ea typeface="Cambria" panose="02040503050406030204" pitchFamily="18" charset="0"/>
            </a:rPr>
            <a:t>Giáo dục đạo đức</a:t>
          </a:r>
          <a:endParaRPr lang="en-US" sz="2800" kern="1200">
            <a:latin typeface="Cambria" panose="02040503050406030204" pitchFamily="18" charset="0"/>
            <a:ea typeface="Cambria" panose="02040503050406030204" pitchFamily="18" charset="0"/>
          </a:endParaRPr>
        </a:p>
      </dsp:txBody>
      <dsp:txXfrm>
        <a:off x="283022" y="3177316"/>
        <a:ext cx="2078366" cy="1290454"/>
      </dsp:txXfrm>
    </dsp:sp>
    <dsp:sp modelId="{D8BA99B7-B0EE-47FA-BA75-821BBA364FD9}">
      <dsp:nvSpPr>
        <dsp:cNvPr id="0" name=""/>
        <dsp:cNvSpPr/>
      </dsp:nvSpPr>
      <dsp:spPr>
        <a:xfrm>
          <a:off x="2641388" y="2909309"/>
          <a:ext cx="2158662" cy="137075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AE78493-109E-4C54-BFF9-D666CB74308C}">
      <dsp:nvSpPr>
        <dsp:cNvPr id="0" name=""/>
        <dsp:cNvSpPr/>
      </dsp:nvSpPr>
      <dsp:spPr>
        <a:xfrm>
          <a:off x="2881240" y="3137168"/>
          <a:ext cx="2158662" cy="13707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kern="1200">
              <a:latin typeface="Cambria" panose="02040503050406030204" pitchFamily="18" charset="0"/>
              <a:ea typeface="Cambria" panose="02040503050406030204" pitchFamily="18" charset="0"/>
            </a:rPr>
            <a:t>Giáo dục kĩ năng sống</a:t>
          </a:r>
          <a:endParaRPr lang="en-US" sz="2800" kern="1200">
            <a:latin typeface="Cambria" panose="02040503050406030204" pitchFamily="18" charset="0"/>
            <a:ea typeface="Cambria" panose="02040503050406030204" pitchFamily="18" charset="0"/>
          </a:endParaRPr>
        </a:p>
      </dsp:txBody>
      <dsp:txXfrm>
        <a:off x="2921388" y="3177316"/>
        <a:ext cx="2078366" cy="1290454"/>
      </dsp:txXfrm>
    </dsp:sp>
    <dsp:sp modelId="{DF1F2F07-AA2F-4ED8-A7B4-7AA4F0C62F4A}">
      <dsp:nvSpPr>
        <dsp:cNvPr id="0" name=""/>
        <dsp:cNvSpPr/>
      </dsp:nvSpPr>
      <dsp:spPr>
        <a:xfrm>
          <a:off x="5279754" y="2909309"/>
          <a:ext cx="2158662" cy="137075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569C652-E53C-46E9-AFC4-727B27CC8E44}">
      <dsp:nvSpPr>
        <dsp:cNvPr id="0" name=""/>
        <dsp:cNvSpPr/>
      </dsp:nvSpPr>
      <dsp:spPr>
        <a:xfrm>
          <a:off x="5519605" y="3137168"/>
          <a:ext cx="2158662" cy="13707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kern="1200">
              <a:latin typeface="Cambria" panose="02040503050406030204" pitchFamily="18" charset="0"/>
              <a:ea typeface="Cambria" panose="02040503050406030204" pitchFamily="18" charset="0"/>
            </a:rPr>
            <a:t>Giáo dục kinh tế</a:t>
          </a:r>
          <a:endParaRPr lang="en-US" sz="2800" kern="1200">
            <a:latin typeface="Cambria" panose="02040503050406030204" pitchFamily="18" charset="0"/>
            <a:ea typeface="Cambria" panose="02040503050406030204" pitchFamily="18" charset="0"/>
          </a:endParaRPr>
        </a:p>
      </dsp:txBody>
      <dsp:txXfrm>
        <a:off x="5559753" y="3177316"/>
        <a:ext cx="2078366" cy="1290454"/>
      </dsp:txXfrm>
    </dsp:sp>
    <dsp:sp modelId="{32C35961-97A7-4516-A0D6-4574809AEBFA}">
      <dsp:nvSpPr>
        <dsp:cNvPr id="0" name=""/>
        <dsp:cNvSpPr/>
      </dsp:nvSpPr>
      <dsp:spPr>
        <a:xfrm>
          <a:off x="7918119" y="2909309"/>
          <a:ext cx="2158662" cy="1370750"/>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77AF8181-EB3B-45AC-9416-90EB490850A2}">
      <dsp:nvSpPr>
        <dsp:cNvPr id="0" name=""/>
        <dsp:cNvSpPr/>
      </dsp:nvSpPr>
      <dsp:spPr>
        <a:xfrm>
          <a:off x="8157971" y="3137168"/>
          <a:ext cx="2158662" cy="13707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vi-VN" sz="2800" kern="1200">
              <a:latin typeface="Cambria" panose="02040503050406030204" pitchFamily="18" charset="0"/>
              <a:ea typeface="Cambria" panose="02040503050406030204" pitchFamily="18" charset="0"/>
            </a:rPr>
            <a:t>Giáo dục pháp luật</a:t>
          </a:r>
          <a:endParaRPr lang="en-US" sz="2800" kern="1200">
            <a:latin typeface="Cambria" panose="02040503050406030204" pitchFamily="18" charset="0"/>
            <a:ea typeface="Cambria" panose="02040503050406030204" pitchFamily="18" charset="0"/>
          </a:endParaRPr>
        </a:p>
      </dsp:txBody>
      <dsp:txXfrm>
        <a:off x="8198119" y="3177316"/>
        <a:ext cx="2078366" cy="1290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DC4F0-19F2-4BC8-9D75-7B965B9AEA2F}">
      <dsp:nvSpPr>
        <dsp:cNvPr id="0" name=""/>
        <dsp:cNvSpPr/>
      </dsp:nvSpPr>
      <dsp:spPr>
        <a:xfrm>
          <a:off x="1448" y="1470920"/>
          <a:ext cx="2893488" cy="1157395"/>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b="0" kern="12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SGK</a:t>
          </a:r>
        </a:p>
      </dsp:txBody>
      <dsp:txXfrm>
        <a:off x="580146" y="1470920"/>
        <a:ext cx="1736093" cy="1157395"/>
      </dsp:txXfrm>
    </dsp:sp>
    <dsp:sp modelId="{CA0E5669-1CBA-41A0-81F8-1C7244737458}">
      <dsp:nvSpPr>
        <dsp:cNvPr id="0" name=""/>
        <dsp:cNvSpPr/>
      </dsp:nvSpPr>
      <dsp:spPr>
        <a:xfrm>
          <a:off x="2518783" y="1569299"/>
          <a:ext cx="2401595" cy="960638"/>
        </a:xfrm>
        <a:prstGeom prst="chevron">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kern="1200" dirty="0">
              <a:latin typeface="Cambria" panose="02040503050406030204" pitchFamily="18" charset="0"/>
              <a:ea typeface="Cambria" panose="02040503050406030204" pitchFamily="18" charset="0"/>
            </a:rPr>
            <a:t>T</a:t>
          </a:r>
          <a:r>
            <a:rPr lang="vi-VN" sz="2000" b="1" i="0" kern="1200" dirty="0">
              <a:latin typeface="Cambria" panose="02040503050406030204" pitchFamily="18" charset="0"/>
              <a:ea typeface="Cambria" panose="02040503050406030204" pitchFamily="18" charset="0"/>
            </a:rPr>
            <a:t>ổ chức</a:t>
          </a:r>
          <a:endParaRPr lang="en-US" sz="2000" b="1" kern="1200" dirty="0">
            <a:latin typeface="Cambria" panose="02040503050406030204" pitchFamily="18" charset="0"/>
            <a:ea typeface="Cambria" panose="02040503050406030204" pitchFamily="18" charset="0"/>
          </a:endParaRPr>
        </a:p>
      </dsp:txBody>
      <dsp:txXfrm>
        <a:off x="2999102" y="1569299"/>
        <a:ext cx="1440957" cy="960638"/>
      </dsp:txXfrm>
    </dsp:sp>
    <dsp:sp modelId="{C3C12195-CC73-4705-AEF5-06890A38153B}">
      <dsp:nvSpPr>
        <dsp:cNvPr id="0" name=""/>
        <dsp:cNvSpPr/>
      </dsp:nvSpPr>
      <dsp:spPr>
        <a:xfrm>
          <a:off x="4584155" y="1569299"/>
          <a:ext cx="2401595" cy="960638"/>
        </a:xfrm>
        <a:prstGeom prst="chevron">
          <a:avLst/>
        </a:prstGeom>
        <a:solidFill>
          <a:schemeClr val="accent5">
            <a:tint val="40000"/>
            <a:alpha val="90000"/>
            <a:hueOff val="-1478351"/>
            <a:satOff val="-2563"/>
            <a:lumOff val="-258"/>
            <a:alphaOff val="0"/>
          </a:schemeClr>
        </a:solidFill>
        <a:ln w="6350" cap="flat" cmpd="sng" algn="ctr">
          <a:solidFill>
            <a:schemeClr val="accent5">
              <a:tint val="40000"/>
              <a:alpha val="90000"/>
              <a:hueOff val="-1478351"/>
              <a:satOff val="-2563"/>
              <a:lumOff val="-25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kern="1200" dirty="0">
              <a:latin typeface="Cambria" panose="02040503050406030204" pitchFamily="18" charset="0"/>
              <a:ea typeface="Cambria" panose="02040503050406030204" pitchFamily="18" charset="0"/>
            </a:rPr>
            <a:t>H</a:t>
          </a:r>
          <a:r>
            <a:rPr lang="vi-VN" sz="2000" b="1" i="0" kern="1200" dirty="0">
              <a:latin typeface="Cambria" panose="02040503050406030204" pitchFamily="18" charset="0"/>
              <a:ea typeface="Cambria" panose="02040503050406030204" pitchFamily="18" charset="0"/>
            </a:rPr>
            <a:t>ướng dẫn</a:t>
          </a:r>
          <a:endParaRPr lang="en-US" sz="2000" b="1" kern="1200" dirty="0">
            <a:latin typeface="Cambria" panose="02040503050406030204" pitchFamily="18" charset="0"/>
            <a:ea typeface="Cambria" panose="02040503050406030204" pitchFamily="18" charset="0"/>
          </a:endParaRPr>
        </a:p>
      </dsp:txBody>
      <dsp:txXfrm>
        <a:off x="5064474" y="1569299"/>
        <a:ext cx="1440957" cy="960638"/>
      </dsp:txXfrm>
    </dsp:sp>
    <dsp:sp modelId="{5D82F560-9230-4BC7-8379-60A659CEDE9E}">
      <dsp:nvSpPr>
        <dsp:cNvPr id="0" name=""/>
        <dsp:cNvSpPr/>
      </dsp:nvSpPr>
      <dsp:spPr>
        <a:xfrm>
          <a:off x="1448" y="2790351"/>
          <a:ext cx="2893488" cy="1157395"/>
        </a:xfrm>
        <a:prstGeom prst="chevron">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0" bIns="30480" numCol="1" spcCol="1270" anchor="ctr" anchorCtr="0">
          <a:noAutofit/>
        </a:bodyPr>
        <a:lstStyle/>
        <a:p>
          <a:pPr lvl="0" algn="ctr" defTabSz="2133600">
            <a:lnSpc>
              <a:spcPct val="90000"/>
            </a:lnSpc>
            <a:spcBef>
              <a:spcPct val="0"/>
            </a:spcBef>
            <a:spcAft>
              <a:spcPct val="35000"/>
            </a:spcAft>
          </a:pPr>
          <a:r>
            <a:rPr lang="en-US" sz="4800" b="0" kern="120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HS</a:t>
          </a:r>
        </a:p>
      </dsp:txBody>
      <dsp:txXfrm>
        <a:off x="580146" y="2790351"/>
        <a:ext cx="1736093" cy="1157395"/>
      </dsp:txXfrm>
    </dsp:sp>
    <dsp:sp modelId="{F448ABE4-57F5-4794-B798-C08443134CE4}">
      <dsp:nvSpPr>
        <dsp:cNvPr id="0" name=""/>
        <dsp:cNvSpPr/>
      </dsp:nvSpPr>
      <dsp:spPr>
        <a:xfrm>
          <a:off x="2518783" y="2888729"/>
          <a:ext cx="2401595" cy="960638"/>
        </a:xfrm>
        <a:prstGeom prst="chevron">
          <a:avLst/>
        </a:prstGeom>
        <a:solidFill>
          <a:schemeClr val="accent5">
            <a:tint val="40000"/>
            <a:alpha val="90000"/>
            <a:hueOff val="-2956702"/>
            <a:satOff val="-5126"/>
            <a:lumOff val="-516"/>
            <a:alphaOff val="0"/>
          </a:schemeClr>
        </a:solidFill>
        <a:ln w="6350" cap="flat" cmpd="sng" algn="ctr">
          <a:solidFill>
            <a:schemeClr val="accent5">
              <a:tint val="40000"/>
              <a:alpha val="90000"/>
              <a:hueOff val="-2956702"/>
              <a:satOff val="-5126"/>
              <a:lumOff val="-51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kern="1200" dirty="0">
              <a:latin typeface="Cambria" panose="02040503050406030204" pitchFamily="18" charset="0"/>
              <a:ea typeface="Cambria" panose="02040503050406030204" pitchFamily="18" charset="0"/>
            </a:rPr>
            <a:t>Khởi động</a:t>
          </a:r>
          <a:endParaRPr lang="en-US" sz="2000" b="1" kern="1200" dirty="0">
            <a:latin typeface="Cambria" panose="02040503050406030204" pitchFamily="18" charset="0"/>
            <a:ea typeface="Cambria" panose="02040503050406030204" pitchFamily="18" charset="0"/>
          </a:endParaRPr>
        </a:p>
      </dsp:txBody>
      <dsp:txXfrm>
        <a:off x="2999102" y="2888729"/>
        <a:ext cx="1440957" cy="960638"/>
      </dsp:txXfrm>
    </dsp:sp>
    <dsp:sp modelId="{BD593BBF-9AF4-4C9A-9F84-152380DAB4CD}">
      <dsp:nvSpPr>
        <dsp:cNvPr id="0" name=""/>
        <dsp:cNvSpPr/>
      </dsp:nvSpPr>
      <dsp:spPr>
        <a:xfrm>
          <a:off x="4584155" y="2888729"/>
          <a:ext cx="2401595" cy="960638"/>
        </a:xfrm>
        <a:prstGeom prst="chevron">
          <a:avLst/>
        </a:prstGeom>
        <a:solidFill>
          <a:schemeClr val="accent5">
            <a:tint val="40000"/>
            <a:alpha val="90000"/>
            <a:hueOff val="-4435053"/>
            <a:satOff val="-7690"/>
            <a:lumOff val="-773"/>
            <a:alphaOff val="0"/>
          </a:schemeClr>
        </a:solidFill>
        <a:ln w="6350" cap="flat" cmpd="sng" algn="ctr">
          <a:solidFill>
            <a:schemeClr val="accent5">
              <a:tint val="40000"/>
              <a:alpha val="90000"/>
              <a:hueOff val="-4435053"/>
              <a:satOff val="-7690"/>
              <a:lumOff val="-77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kern="1200" dirty="0">
              <a:latin typeface="Cambria" panose="02040503050406030204" pitchFamily="18" charset="0"/>
              <a:ea typeface="Cambria" panose="02040503050406030204" pitchFamily="18" charset="0"/>
            </a:rPr>
            <a:t>Khám phá</a:t>
          </a:r>
          <a:endParaRPr lang="en-US" sz="2000" b="1" kern="1200" dirty="0">
            <a:latin typeface="Cambria" panose="02040503050406030204" pitchFamily="18" charset="0"/>
            <a:ea typeface="Cambria" panose="02040503050406030204" pitchFamily="18" charset="0"/>
          </a:endParaRPr>
        </a:p>
      </dsp:txBody>
      <dsp:txXfrm>
        <a:off x="5064474" y="2888729"/>
        <a:ext cx="1440957" cy="960638"/>
      </dsp:txXfrm>
    </dsp:sp>
    <dsp:sp modelId="{509F6833-2FC3-4B54-898B-BF934B09345B}">
      <dsp:nvSpPr>
        <dsp:cNvPr id="0" name=""/>
        <dsp:cNvSpPr/>
      </dsp:nvSpPr>
      <dsp:spPr>
        <a:xfrm>
          <a:off x="6649527" y="2888729"/>
          <a:ext cx="2401595" cy="960638"/>
        </a:xfrm>
        <a:prstGeom prst="chevron">
          <a:avLst/>
        </a:prstGeom>
        <a:solidFill>
          <a:schemeClr val="accent5">
            <a:tint val="40000"/>
            <a:alpha val="90000"/>
            <a:hueOff val="-5913404"/>
            <a:satOff val="-10253"/>
            <a:lumOff val="-1031"/>
            <a:alphaOff val="0"/>
          </a:schemeClr>
        </a:solidFill>
        <a:ln w="6350" cap="flat" cmpd="sng" algn="ctr">
          <a:solidFill>
            <a:schemeClr val="accent5">
              <a:tint val="40000"/>
              <a:alpha val="90000"/>
              <a:hueOff val="-5913404"/>
              <a:satOff val="-10253"/>
              <a:lumOff val="-103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kern="1200" dirty="0">
              <a:latin typeface="Cambria" panose="02040503050406030204" pitchFamily="18" charset="0"/>
              <a:ea typeface="Cambria" panose="02040503050406030204" pitchFamily="18" charset="0"/>
            </a:rPr>
            <a:t>Luyện tập</a:t>
          </a:r>
          <a:endParaRPr lang="en-US" sz="2000" b="1" kern="1200" dirty="0">
            <a:latin typeface="Cambria" panose="02040503050406030204" pitchFamily="18" charset="0"/>
            <a:ea typeface="Cambria" panose="02040503050406030204" pitchFamily="18" charset="0"/>
          </a:endParaRPr>
        </a:p>
      </dsp:txBody>
      <dsp:txXfrm>
        <a:off x="7129846" y="2888729"/>
        <a:ext cx="1440957" cy="960638"/>
      </dsp:txXfrm>
    </dsp:sp>
    <dsp:sp modelId="{2C7C7BA1-E622-4B82-8523-B855D73EAF57}">
      <dsp:nvSpPr>
        <dsp:cNvPr id="0" name=""/>
        <dsp:cNvSpPr/>
      </dsp:nvSpPr>
      <dsp:spPr>
        <a:xfrm>
          <a:off x="8714898" y="2888729"/>
          <a:ext cx="2401595" cy="960638"/>
        </a:xfrm>
        <a:prstGeom prst="chevron">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7391755"/>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kern="1200" dirty="0">
              <a:latin typeface="Cambria" panose="02040503050406030204" pitchFamily="18" charset="0"/>
              <a:ea typeface="Cambria" panose="02040503050406030204" pitchFamily="18" charset="0"/>
            </a:rPr>
            <a:t>Vận dụng</a:t>
          </a:r>
          <a:endParaRPr lang="en-US" sz="2000" b="1" kern="1200" dirty="0">
            <a:latin typeface="Cambria" panose="02040503050406030204" pitchFamily="18" charset="0"/>
            <a:ea typeface="Cambria" panose="02040503050406030204" pitchFamily="18" charset="0"/>
          </a:endParaRPr>
        </a:p>
      </dsp:txBody>
      <dsp:txXfrm>
        <a:off x="9195217" y="2888729"/>
        <a:ext cx="1440957" cy="9606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B6477-8217-4805-A09C-BCF4D2B14ABA}" type="datetimeFigureOut">
              <a:rPr lang="en-US" smtClean="0"/>
              <a:t>07/02/2021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1ACE6-7DBA-4AF4-94A8-07B29CF16651}" type="slidenum">
              <a:rPr lang="en-US" smtClean="0"/>
              <a:t>‹#›</a:t>
            </a:fld>
            <a:endParaRPr lang="en-US"/>
          </a:p>
        </p:txBody>
      </p:sp>
    </p:spTree>
    <p:extLst>
      <p:ext uri="{BB962C8B-B14F-4D97-AF65-F5344CB8AC3E}">
        <p14:creationId xmlns:p14="http://schemas.microsoft.com/office/powerpoint/2010/main" val="109188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4B2B8-BF4C-4036-9685-9BA6743053AD}" type="slidenum">
              <a:rPr lang="en-US" smtClean="0"/>
              <a:pPr/>
              <a:t>19</a:t>
            </a:fld>
            <a:endParaRPr lang="en-US"/>
          </a:p>
        </p:txBody>
      </p:sp>
    </p:spTree>
    <p:extLst>
      <p:ext uri="{BB962C8B-B14F-4D97-AF65-F5344CB8AC3E}">
        <p14:creationId xmlns:p14="http://schemas.microsoft.com/office/powerpoint/2010/main" val="4249617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52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183" y="2312501"/>
            <a:ext cx="11471049" cy="3094381"/>
          </a:xfrm>
        </p:spPr>
        <p:txBody>
          <a:bodyPr anchor="t">
            <a:normAutofit/>
          </a:bodyPr>
          <a:lstStyle>
            <a:lvl1pPr>
              <a:defRPr sz="4400" b="1" cap="all" baseline="0"/>
            </a:lvl1pPr>
          </a:lstStyle>
          <a:p>
            <a:r>
              <a:rPr lang="en-US"/>
              <a:t>Click to edit Master title style</a:t>
            </a:r>
          </a:p>
        </p:txBody>
      </p:sp>
      <p:sp>
        <p:nvSpPr>
          <p:cNvPr id="3" name="Text Placeholder 2"/>
          <p:cNvSpPr>
            <a:spLocks noGrp="1"/>
          </p:cNvSpPr>
          <p:nvPr>
            <p:ph type="body" idx="1"/>
          </p:nvPr>
        </p:nvSpPr>
        <p:spPr>
          <a:xfrm>
            <a:off x="490183" y="1654103"/>
            <a:ext cx="11471049" cy="638519"/>
          </a:xfrm>
        </p:spPr>
        <p:txBody>
          <a:bodyPr anchor="ctr">
            <a:normAutofit/>
          </a:bodyPr>
          <a:lstStyle>
            <a:lvl1pPr marL="0" indent="0">
              <a:buNone/>
              <a:defRPr sz="2000" b="1" i="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0D6F2-2912-4CAC-ADE2-FD9E875697CE}" type="datetime1">
              <a:rPr lang="en-US" smtClean="0"/>
              <a:t>07/02/2021</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spTree>
    <p:extLst>
      <p:ext uri="{BB962C8B-B14F-4D97-AF65-F5344CB8AC3E}">
        <p14:creationId xmlns:p14="http://schemas.microsoft.com/office/powerpoint/2010/main" val="420659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lvl1pPr>
              <a:defRPr sz="2400" b="1" cap="all" baseline="0"/>
            </a:lvl1pPr>
          </a:lstStyle>
          <a:p>
            <a:r>
              <a:rPr lang="en-US"/>
              <a:t>Click to edit Master title style</a:t>
            </a:r>
          </a:p>
        </p:txBody>
      </p:sp>
      <p:sp>
        <p:nvSpPr>
          <p:cNvPr id="6" name="Text Placeholder 2"/>
          <p:cNvSpPr>
            <a:spLocks noGrp="1"/>
          </p:cNvSpPr>
          <p:nvPr>
            <p:ph idx="1"/>
          </p:nvPr>
        </p:nvSpPr>
        <p:spPr>
          <a:xfrm>
            <a:off x="473765" y="1825625"/>
            <a:ext cx="11473070" cy="4351338"/>
          </a:xfrm>
          <a:prstGeom prst="rect">
            <a:avLst/>
          </a:prstGeom>
        </p:spPr>
        <p:txBody>
          <a:bodyPr vert="horz" lIns="91440" tIns="45720" rIns="91440" bIns="45720" rtlCol="0">
            <a:normAutofit/>
          </a:bodyPr>
          <a:lstStyle>
            <a:lvl1pPr>
              <a:defRPr sz="2000"/>
            </a:lvl1pPr>
            <a:lvl2pPr>
              <a:defRPr sz="1800"/>
            </a:lvl2pPr>
          </a:lstStyle>
          <a:p>
            <a:pPr lvl="0"/>
            <a:r>
              <a:rPr lang="en-US"/>
              <a:t>Edit Master text styles</a:t>
            </a:r>
          </a:p>
          <a:p>
            <a:pPr lvl="1"/>
            <a:r>
              <a:rPr lang="en-US"/>
              <a:t>Second level</a:t>
            </a:r>
          </a:p>
        </p:txBody>
      </p:sp>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029B6D15-5ECA-428F-B7D0-A8FAF5B3A2DC}" type="datetime1">
              <a:rPr lang="en-US" smtClean="0"/>
              <a:t>07/02/2021</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spTree>
    <p:extLst>
      <p:ext uri="{BB962C8B-B14F-4D97-AF65-F5344CB8AC3E}">
        <p14:creationId xmlns:p14="http://schemas.microsoft.com/office/powerpoint/2010/main" val="53571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6921" y="1729410"/>
            <a:ext cx="5446643" cy="1331842"/>
          </a:xfrm>
        </p:spPr>
        <p:txBody>
          <a:bodyPr anchor="b">
            <a:normAutofit/>
          </a:bodyPr>
          <a:lstStyle>
            <a:lvl1pPr>
              <a:defRPr sz="3200" b="1"/>
            </a:lvl1pPr>
          </a:lstStyle>
          <a:p>
            <a:r>
              <a:rPr lang="en-US"/>
              <a:t>CLICK TO EDIT MASTER TITLE STYLE</a:t>
            </a:r>
          </a:p>
        </p:txBody>
      </p:sp>
      <p:sp>
        <p:nvSpPr>
          <p:cNvPr id="3" name="Text Placeholder 2"/>
          <p:cNvSpPr>
            <a:spLocks noGrp="1"/>
          </p:cNvSpPr>
          <p:nvPr>
            <p:ph type="body" idx="1" hasCustomPrompt="1"/>
          </p:nvPr>
        </p:nvSpPr>
        <p:spPr>
          <a:xfrm>
            <a:off x="1046921" y="3125098"/>
            <a:ext cx="5446643" cy="2467319"/>
          </a:xfrm>
        </p:spPr>
        <p:txBody>
          <a:bodyPr>
            <a:normAutofit/>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59C2A7-72C3-40CF-9DA7-E00E129A655D}" type="datetime1">
              <a:rPr lang="en-US" smtClean="0"/>
              <a:t>07/02/2021</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spTree>
    <p:extLst>
      <p:ext uri="{BB962C8B-B14F-4D97-AF65-F5344CB8AC3E}">
        <p14:creationId xmlns:p14="http://schemas.microsoft.com/office/powerpoint/2010/main" val="27065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933" y="1172817"/>
            <a:ext cx="2216571" cy="4688232"/>
          </a:xfrm>
        </p:spPr>
        <p:txBody>
          <a:bodyPr anchor="t">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BB66B729-6944-4BC0-934C-23CD2DCCCB7C}" type="datetime1">
              <a:rPr lang="en-US" smtClean="0"/>
              <a:t>07/02/2021</a:t>
            </a:fld>
            <a:endParaRPr lang="en-US"/>
          </a:p>
        </p:txBody>
      </p:sp>
      <p:sp>
        <p:nvSpPr>
          <p:cNvPr id="7" name="Slide Number Placeholder 6"/>
          <p:cNvSpPr>
            <a:spLocks noGrp="1"/>
          </p:cNvSpPr>
          <p:nvPr>
            <p:ph type="sldNum" sz="quarter" idx="12"/>
          </p:nvPr>
        </p:nvSpPr>
        <p:spPr/>
        <p:txBody>
          <a:bodyPr/>
          <a:lstStyle/>
          <a:p>
            <a:fld id="{74A3404E-108D-4C83-932E-0A353F71BD4D}" type="slidenum">
              <a:rPr lang="en-US" smtClean="0"/>
              <a:t>‹#›</a:t>
            </a:fld>
            <a:endParaRPr lang="en-US"/>
          </a:p>
        </p:txBody>
      </p:sp>
    </p:spTree>
    <p:extLst>
      <p:ext uri="{BB962C8B-B14F-4D97-AF65-F5344CB8AC3E}">
        <p14:creationId xmlns:p14="http://schemas.microsoft.com/office/powerpoint/2010/main" val="89762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779C4323-E1AD-4834-8B83-7D48C0574BE9}" type="datetime1">
              <a:rPr lang="en-US" smtClean="0"/>
              <a:t>07/02/2021</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spTree>
    <p:extLst>
      <p:ext uri="{BB962C8B-B14F-4D97-AF65-F5344CB8AC3E}">
        <p14:creationId xmlns:p14="http://schemas.microsoft.com/office/powerpoint/2010/main" val="2159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3D9A4F-F26D-4BAB-9553-FAC538EAC411}" type="datetime1">
              <a:rPr lang="en-US" smtClean="0"/>
              <a:t>07/02/2021</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spTree>
    <p:extLst>
      <p:ext uri="{BB962C8B-B14F-4D97-AF65-F5344CB8AC3E}">
        <p14:creationId xmlns:p14="http://schemas.microsoft.com/office/powerpoint/2010/main" val="970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9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8B763-27D6-4931-BA99-53548DE8A1FB}" type="datetime1">
              <a:rPr lang="en-US" smtClean="0"/>
              <a:t>07/02/2021</a:t>
            </a:fld>
            <a:endParaRPr lang="en-US"/>
          </a:p>
        </p:txBody>
      </p:sp>
      <p:sp>
        <p:nvSpPr>
          <p:cNvPr id="4" name="Slide Number Placeholder 3"/>
          <p:cNvSpPr>
            <a:spLocks noGrp="1"/>
          </p:cNvSpPr>
          <p:nvPr>
            <p:ph type="sldNum" sz="quarter" idx="12"/>
          </p:nvPr>
        </p:nvSpPr>
        <p:spPr/>
        <p:txBody>
          <a:bodyPr/>
          <a:lstStyle/>
          <a:p>
            <a:fld id="{74A3404E-108D-4C83-932E-0A353F71BD4D}" type="slidenum">
              <a:rPr lang="en-US" smtClean="0"/>
              <a:t>‹#›</a:t>
            </a:fld>
            <a:endParaRPr lang="en-US"/>
          </a:p>
        </p:txBody>
      </p:sp>
    </p:spTree>
    <p:extLst>
      <p:ext uri="{BB962C8B-B14F-4D97-AF65-F5344CB8AC3E}">
        <p14:creationId xmlns:p14="http://schemas.microsoft.com/office/powerpoint/2010/main" val="2347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3765" y="1825625"/>
            <a:ext cx="1147307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4"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Cambria" panose="02040503050406030204" pitchFamily="18" charset="0"/>
                <a:ea typeface="Cambria" panose="02040503050406030204" pitchFamily="18" charset="0"/>
              </a:defRPr>
            </a:lvl1pPr>
          </a:lstStyle>
          <a:p>
            <a:fld id="{A9918980-4D85-4003-8ABA-6FCD48006499}" type="datetime1">
              <a:rPr lang="en-US" smtClean="0"/>
              <a:pPr/>
              <a:t>07/02/2021</a:t>
            </a:fld>
            <a:endParaRPr lang="en-US"/>
          </a:p>
        </p:txBody>
      </p:sp>
      <p:sp>
        <p:nvSpPr>
          <p:cNvPr id="6"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Cambria" panose="02040503050406030204" pitchFamily="18" charset="0"/>
                <a:ea typeface="Cambria" panose="02040503050406030204" pitchFamily="18" charset="0"/>
              </a:defRPr>
            </a:lvl1pPr>
          </a:lstStyle>
          <a:p>
            <a:fld id="{74A3404E-108D-4C83-932E-0A353F71BD4D}" type="slidenum">
              <a:rPr lang="en-US" smtClean="0"/>
              <a:pPr/>
              <a:t>‹#›</a:t>
            </a:fld>
            <a:endParaRPr lang="en-US"/>
          </a:p>
        </p:txBody>
      </p:sp>
    </p:spTree>
    <p:extLst>
      <p:ext uri="{BB962C8B-B14F-4D97-AF65-F5344CB8AC3E}">
        <p14:creationId xmlns:p14="http://schemas.microsoft.com/office/powerpoint/2010/main" val="16378516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58" r:id="rId4"/>
    <p:sldLayoutId id="2147483657" r:id="rId5"/>
    <p:sldLayoutId id="2147483674" r:id="rId6"/>
    <p:sldLayoutId id="2147483673" r:id="rId7"/>
    <p:sldLayoutId id="2147483672"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0" kern="120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defRPr>
      </a:lvl1pPr>
    </p:titleStyle>
    <p:bodyStyle>
      <a:lvl1pPr marL="396875" indent="-396875" algn="l" defTabSz="914400" rtl="0" eaLnBrk="1" latinLnBrk="0" hangingPunct="1">
        <a:lnSpc>
          <a:spcPct val="120000"/>
        </a:lnSpc>
        <a:spcBef>
          <a:spcPts val="1000"/>
        </a:spcBef>
        <a:buFont typeface="Wingdings" panose="05000000000000000000" pitchFamily="2" charset="2"/>
        <a:buChar char="ü"/>
        <a:defRPr sz="2200" kern="1200">
          <a:solidFill>
            <a:schemeClr val="tx1"/>
          </a:solidFill>
          <a:latin typeface="Cambria" panose="02040503050406030204" pitchFamily="18" charset="0"/>
          <a:ea typeface="Cambria" panose="02040503050406030204" pitchFamily="18" charset="0"/>
          <a:cs typeface="+mn-cs"/>
        </a:defRPr>
      </a:lvl1pPr>
      <a:lvl2pPr marL="854075" indent="-396875" algn="l" defTabSz="914400" rtl="0" eaLnBrk="1" latinLnBrk="0" hangingPunct="1">
        <a:lnSpc>
          <a:spcPct val="120000"/>
        </a:lnSpc>
        <a:spcBef>
          <a:spcPts val="500"/>
        </a:spcBef>
        <a:buFont typeface="Wingdings" panose="05000000000000000000" pitchFamily="2" charset="2"/>
        <a:buChar char="§"/>
        <a:defRPr sz="2000" kern="1200">
          <a:solidFill>
            <a:schemeClr val="tx1"/>
          </a:solidFill>
          <a:latin typeface="Cambria" panose="02040503050406030204" pitchFamily="18" charset="0"/>
          <a:ea typeface="Cambria" panose="02040503050406030204" pitchFamily="18" charset="0"/>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01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HOẠT ĐỘNG KHÁM PHÁ</a:t>
            </a:r>
          </a:p>
        </p:txBody>
      </p:sp>
      <p:sp>
        <p:nvSpPr>
          <p:cNvPr id="5" name="Content Placeholder 4"/>
          <p:cNvSpPr>
            <a:spLocks noGrp="1"/>
          </p:cNvSpPr>
          <p:nvPr>
            <p:ph idx="1"/>
          </p:nvPr>
        </p:nvSpPr>
        <p:spPr>
          <a:xfrm>
            <a:off x="473765" y="1825625"/>
            <a:ext cx="4054692" cy="4351338"/>
          </a:xfrm>
        </p:spPr>
        <p:txBody>
          <a:bodyPr/>
          <a:lstStyle/>
          <a:p>
            <a:pPr marL="0" indent="0">
              <a:buNone/>
            </a:pPr>
            <a:r>
              <a:rPr lang="vi-VN" dirty="0"/>
              <a:t>Giúp học sinh nhận diện các khái niệm, các biểu hiện, ý nghĩa của chuẩn mực đạo đức; chuẩn mực pháp luật, các cách thức/quy trình thực hiện kĩ năng sống bằng việc quan sát tình huống điển hình, chủ động tìm hiểu, cùng bạn phát hiện, nhận biết tri thức mới. Kết thúc hoạt động khám phá có phần Ghi nhớ ngắn gọn để học sinh dễ học, dễ nhớ.</a:t>
            </a:r>
          </a:p>
        </p:txBody>
      </p:sp>
      <p:sp>
        <p:nvSpPr>
          <p:cNvPr id="2" name="Date Placeholder 1"/>
          <p:cNvSpPr>
            <a:spLocks noGrp="1"/>
          </p:cNvSpPr>
          <p:nvPr>
            <p:ph type="dt" sz="half" idx="2"/>
          </p:nvPr>
        </p:nvSpPr>
        <p:spPr/>
        <p:txBody>
          <a:bodyPr/>
          <a:lstStyle/>
          <a:p>
            <a:fld id="{779C4323-E1AD-4834-8B83-7D48C0574BE9}" type="datetime1">
              <a:rPr lang="en-US" smtClean="0"/>
              <a:t>07/02/2021</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10</a:t>
            </a:fld>
            <a:endParaRPr lang="en-US"/>
          </a:p>
        </p:txBody>
      </p:sp>
      <p:pic>
        <p:nvPicPr>
          <p:cNvPr id="8" name="Picture 7">
            <a:extLst>
              <a:ext uri="{FF2B5EF4-FFF2-40B4-BE49-F238E27FC236}">
                <a16:creationId xmlns:a16="http://schemas.microsoft.com/office/drawing/2014/main" id="{78EFDFE0-2282-9F46-B5EA-32FCC7DCFA9C}"/>
              </a:ext>
            </a:extLst>
          </p:cNvPr>
          <p:cNvPicPr/>
          <p:nvPr/>
        </p:nvPicPr>
        <p:blipFill rotWithShape="1">
          <a:blip r:embed="rId2">
            <a:extLst>
              <a:ext uri="{28A0092B-C50C-407E-A947-70E740481C1C}">
                <a14:useLocalDpi xmlns:a14="http://schemas.microsoft.com/office/drawing/2010/main" val="0"/>
              </a:ext>
            </a:extLst>
          </a:blip>
          <a:srcRect l="8261" t="2148" r="7691" b="3346"/>
          <a:stretch/>
        </p:blipFill>
        <p:spPr bwMode="auto">
          <a:xfrm>
            <a:off x="4699239" y="651932"/>
            <a:ext cx="6180427" cy="50884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985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HOẠT ĐỘNG LUYỆN TẬP</a:t>
            </a:r>
          </a:p>
        </p:txBody>
      </p:sp>
      <p:sp>
        <p:nvSpPr>
          <p:cNvPr id="5" name="Content Placeholder 4"/>
          <p:cNvSpPr>
            <a:spLocks noGrp="1"/>
          </p:cNvSpPr>
          <p:nvPr>
            <p:ph idx="1"/>
          </p:nvPr>
        </p:nvSpPr>
        <p:spPr>
          <a:xfrm>
            <a:off x="473764" y="1825625"/>
            <a:ext cx="4591722" cy="4351338"/>
          </a:xfrm>
        </p:spPr>
        <p:txBody>
          <a:bodyPr>
            <a:normAutofit lnSpcReduction="10000"/>
          </a:bodyPr>
          <a:lstStyle/>
          <a:p>
            <a:pPr marL="0" indent="0" algn="just">
              <a:buNone/>
            </a:pPr>
            <a:r>
              <a:rPr lang="vi-VN" dirty="0"/>
              <a:t>Giúp cho học sinh luyện tập, thực hành kinh nghiệm, kiến thức, kĩ năng đã được kiến tạo ở hoạt động trước vào các tình huống cụ thể để xác định được hành động phù hợp với chuẩn mực đạo đức, chuẩn mực pháp luật. Tổ chức cho HS thực hành các kĩ năng thành phần trong phần cách thức/quy trình kĩ năng sống, tổ chức cho học sinh luyện tập, thực hành kiến thức, kĩ năng về các hoạt động kinh tế cơ bản đã được kiến tạo trước đó.</a:t>
            </a:r>
          </a:p>
        </p:txBody>
      </p:sp>
      <p:sp>
        <p:nvSpPr>
          <p:cNvPr id="2" name="Date Placeholder 1"/>
          <p:cNvSpPr>
            <a:spLocks noGrp="1"/>
          </p:cNvSpPr>
          <p:nvPr>
            <p:ph type="dt" sz="half" idx="2"/>
          </p:nvPr>
        </p:nvSpPr>
        <p:spPr/>
        <p:txBody>
          <a:bodyPr/>
          <a:lstStyle/>
          <a:p>
            <a:fld id="{779C4323-E1AD-4834-8B83-7D48C0574BE9}" type="datetime1">
              <a:rPr lang="en-US" smtClean="0"/>
              <a:t>07/02/2021</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11</a:t>
            </a:fld>
            <a:endParaRPr lang="en-US"/>
          </a:p>
        </p:txBody>
      </p:sp>
      <p:pic>
        <p:nvPicPr>
          <p:cNvPr id="8" name="Picture 7"/>
          <p:cNvPicPr>
            <a:picLocks noChangeAspect="1"/>
          </p:cNvPicPr>
          <p:nvPr/>
        </p:nvPicPr>
        <p:blipFill rotWithShape="1">
          <a:blip r:embed="rId2"/>
          <a:srcRect t="3827" b="10123"/>
          <a:stretch/>
        </p:blipFill>
        <p:spPr>
          <a:xfrm>
            <a:off x="5203372" y="0"/>
            <a:ext cx="5152571" cy="5901267"/>
          </a:xfrm>
          <a:prstGeom prst="rect">
            <a:avLst/>
          </a:prstGeom>
        </p:spPr>
      </p:pic>
    </p:spTree>
    <p:extLst>
      <p:ext uri="{BB962C8B-B14F-4D97-AF65-F5344CB8AC3E}">
        <p14:creationId xmlns:p14="http://schemas.microsoft.com/office/powerpoint/2010/main" val="2710900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HOẠT ĐỘNG VẬN DỤNG</a:t>
            </a:r>
          </a:p>
        </p:txBody>
      </p:sp>
      <p:sp>
        <p:nvSpPr>
          <p:cNvPr id="5" name="Content Placeholder 4"/>
          <p:cNvSpPr>
            <a:spLocks noGrp="1"/>
          </p:cNvSpPr>
          <p:nvPr>
            <p:ph idx="1"/>
          </p:nvPr>
        </p:nvSpPr>
        <p:spPr>
          <a:xfrm>
            <a:off x="473764" y="1825625"/>
            <a:ext cx="4591722" cy="4351338"/>
          </a:xfrm>
        </p:spPr>
        <p:txBody>
          <a:bodyPr>
            <a:normAutofit/>
          </a:bodyPr>
          <a:lstStyle/>
          <a:p>
            <a:pPr marL="0" indent="0">
              <a:buNone/>
            </a:pPr>
            <a:r>
              <a:rPr lang="vi-VN" dirty="0"/>
              <a:t>Giúp học sinh vận dụng các kiến thức, kĩ năng đã học để thực hiện, rèn luyện hành vi trong thực tiễn</a:t>
            </a:r>
          </a:p>
        </p:txBody>
      </p:sp>
      <p:sp>
        <p:nvSpPr>
          <p:cNvPr id="2" name="Date Placeholder 1"/>
          <p:cNvSpPr>
            <a:spLocks noGrp="1"/>
          </p:cNvSpPr>
          <p:nvPr>
            <p:ph type="dt" sz="half" idx="2"/>
          </p:nvPr>
        </p:nvSpPr>
        <p:spPr/>
        <p:txBody>
          <a:bodyPr/>
          <a:lstStyle/>
          <a:p>
            <a:fld id="{779C4323-E1AD-4834-8B83-7D48C0574BE9}" type="datetime1">
              <a:rPr lang="en-US" smtClean="0"/>
              <a:t>07/02/2021</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12</a:t>
            </a:fld>
            <a:endParaRPr lang="en-US"/>
          </a:p>
        </p:txBody>
      </p:sp>
      <p:pic>
        <p:nvPicPr>
          <p:cNvPr id="8" name="Picture 7">
            <a:extLst>
              <a:ext uri="{FF2B5EF4-FFF2-40B4-BE49-F238E27FC236}">
                <a16:creationId xmlns:a16="http://schemas.microsoft.com/office/drawing/2014/main" id="{1C2F02C4-4155-2840-ACCC-04E4384D6D89}"/>
              </a:ext>
            </a:extLst>
          </p:cNvPr>
          <p:cNvPicPr/>
          <p:nvPr/>
        </p:nvPicPr>
        <p:blipFill rotWithShape="1">
          <a:blip r:embed="rId2" cstate="print">
            <a:extLst>
              <a:ext uri="{28A0092B-C50C-407E-A947-70E740481C1C}">
                <a14:useLocalDpi xmlns:a14="http://schemas.microsoft.com/office/drawing/2010/main" val="0"/>
              </a:ext>
            </a:extLst>
          </a:blip>
          <a:srcRect l="48739" t="16360" r="7589" b="9616"/>
          <a:stretch/>
        </p:blipFill>
        <p:spPr bwMode="auto">
          <a:xfrm>
            <a:off x="4966393" y="84667"/>
            <a:ext cx="5485101" cy="58517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82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760413"/>
            <a:ext cx="12192000" cy="5568950"/>
          </a:xfrm>
          <a:noFill/>
          <a:ln>
            <a:noFill/>
          </a:ln>
          <a:effectLst/>
        </p:spPr>
        <p:style>
          <a:lnRef idx="1">
            <a:schemeClr val="accent2"/>
          </a:lnRef>
          <a:fillRef idx="3">
            <a:schemeClr val="accent2"/>
          </a:fillRef>
          <a:effectRef idx="2">
            <a:schemeClr val="accent2"/>
          </a:effectRef>
          <a:fontRef idx="minor">
            <a:schemeClr val="lt1"/>
          </a:fontRef>
        </p:style>
        <p:txBody>
          <a:bodyPr anchor="ctr">
            <a:normAutofit/>
          </a:bodyPr>
          <a:lstStyle/>
          <a:p>
            <a:pPr algn="ctr">
              <a:lnSpc>
                <a:spcPct val="130000"/>
              </a:lnSpc>
              <a:spcBef>
                <a:spcPts val="400"/>
              </a:spcBef>
              <a:spcAft>
                <a:spcPts val="400"/>
              </a:spcAft>
            </a:pPr>
            <a:r>
              <a:rPr lang="en-US" sz="4800" b="1">
                <a:ln w="3175">
                  <a:noFill/>
                </a:ln>
                <a:solidFill>
                  <a:srgbClr val="FF000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HỆ TÀI NGUYÊN TRỰC TUYẾN</a:t>
            </a:r>
            <a:br>
              <a:rPr lang="en-US" sz="4800" b="1">
                <a:ln w="3175">
                  <a:noFill/>
                </a:ln>
                <a:solidFill>
                  <a:srgbClr val="FF000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br>
            <a:r>
              <a:rPr lang="en-US" sz="3700" b="1">
                <a:ln w="3175">
                  <a:noFill/>
                </a:ln>
                <a:solidFill>
                  <a:srgbClr val="FF000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VÀ </a:t>
            </a:r>
            <a:br>
              <a:rPr lang="en-US" sz="3700" b="1">
                <a:ln w="3175">
                  <a:noFill/>
                </a:ln>
                <a:solidFill>
                  <a:srgbClr val="FF000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br>
            <a:r>
              <a:rPr lang="en-US" sz="4800" b="1">
                <a:ln w="3175">
                  <a:noFill/>
                </a:ln>
                <a:solidFill>
                  <a:srgbClr val="FF000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GÓC HỖ TRỢ</a:t>
            </a:r>
            <a:endParaRPr lang="vi-VN" sz="4800" b="1">
              <a:ln w="3175">
                <a:noFill/>
              </a:ln>
              <a:solidFill>
                <a:srgbClr val="FF000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endParaRPr>
          </a:p>
        </p:txBody>
      </p:sp>
      <p:sp>
        <p:nvSpPr>
          <p:cNvPr id="2" name="Date Placeholder 1"/>
          <p:cNvSpPr>
            <a:spLocks noGrp="1"/>
          </p:cNvSpPr>
          <p:nvPr>
            <p:ph type="dt" sz="half" idx="2"/>
          </p:nvPr>
        </p:nvSpPr>
        <p:spPr/>
        <p:txBody>
          <a:bodyPr/>
          <a:lstStyle/>
          <a:p>
            <a:fld id="{2AE1104E-DE0E-44B0-85D7-7E5FBB40DBC1}" type="datetime1">
              <a:rPr lang="en-US" smtClean="0"/>
              <a:t>07/02/2021</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13</a:t>
            </a:fld>
            <a:endParaRPr lang="en-US"/>
          </a:p>
        </p:txBody>
      </p:sp>
    </p:spTree>
    <p:extLst>
      <p:ext uri="{BB962C8B-B14F-4D97-AF65-F5344CB8AC3E}">
        <p14:creationId xmlns:p14="http://schemas.microsoft.com/office/powerpoint/2010/main" val="280706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911" y="1667027"/>
            <a:ext cx="5049077" cy="4434030"/>
          </a:xfrm>
          <a:prstGeom prst="rect">
            <a:avLst/>
          </a:prstGeom>
          <a:noFill/>
        </p:spPr>
        <p:txBody>
          <a:bodyPr wrap="square" lIns="121917" tIns="60958" rIns="121917" bIns="60958" rtlCol="0">
            <a:spAutoFit/>
          </a:bodyPr>
          <a:lstStyle/>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Myriad Pro" pitchFamily="34" charset="0"/>
                <a:ea typeface="Cambria" panose="02040503050406030204" pitchFamily="18" charset="0"/>
              </a:rPr>
              <a:t>Giới</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thiệu</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sách</a:t>
            </a:r>
            <a:endParaRPr lang="en-US" sz="2100" i="1" dirty="0">
              <a:solidFill>
                <a:srgbClr val="0070C0"/>
              </a:solidFill>
              <a:latin typeface="Myriad Pro" pitchFamily="34" charset="0"/>
              <a:ea typeface="Cambria" panose="02040503050406030204" pitchFamily="18"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Myriad Pro" pitchFamily="34" charset="0"/>
                <a:ea typeface="Cambria" panose="02040503050406030204" pitchFamily="18" charset="0"/>
              </a:rPr>
              <a:t>Hướng</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dẫn</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sử</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dụng</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sách</a:t>
            </a:r>
            <a:endParaRPr lang="en-US" sz="2100" i="1" dirty="0">
              <a:solidFill>
                <a:srgbClr val="0070C0"/>
              </a:solidFill>
              <a:latin typeface="Myriad Pro" pitchFamily="34" charset="0"/>
              <a:ea typeface="Cambria" panose="02040503050406030204" pitchFamily="18"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Myriad Pro" pitchFamily="34" charset="0"/>
                <a:ea typeface="Cambria" panose="02040503050406030204" pitchFamily="18" charset="0"/>
              </a:rPr>
              <a:t>Ma </a:t>
            </a:r>
            <a:r>
              <a:rPr lang="en-US" sz="2100" i="1" dirty="0" err="1">
                <a:solidFill>
                  <a:srgbClr val="0070C0"/>
                </a:solidFill>
                <a:latin typeface="Myriad Pro" pitchFamily="34" charset="0"/>
                <a:ea typeface="Cambria" panose="02040503050406030204" pitchFamily="18" charset="0"/>
              </a:rPr>
              <a:t>trận</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kiến</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thức</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kĩ</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năng</a:t>
            </a:r>
            <a:endParaRPr lang="en-US" sz="2100" i="1" dirty="0">
              <a:solidFill>
                <a:srgbClr val="0070C0"/>
              </a:solidFill>
              <a:latin typeface="Myriad Pro" pitchFamily="34" charset="0"/>
              <a:ea typeface="Cambria" panose="02040503050406030204" pitchFamily="18"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Myriad Pro" pitchFamily="34" charset="0"/>
                <a:ea typeface="Cambria" panose="02040503050406030204" pitchFamily="18" charset="0"/>
              </a:rPr>
              <a:t>Phân</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phối</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chương</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trình</a:t>
            </a:r>
            <a:endParaRPr lang="en-US" sz="2100" i="1" dirty="0">
              <a:solidFill>
                <a:srgbClr val="0070C0"/>
              </a:solidFill>
              <a:latin typeface="Myriad Pro" pitchFamily="34" charset="0"/>
              <a:ea typeface="Cambria" panose="02040503050406030204" pitchFamily="18"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Myriad Pro" pitchFamily="34" charset="0"/>
                <a:ea typeface="Cambria" panose="02040503050406030204" pitchFamily="18" charset="0"/>
              </a:rPr>
              <a:t>Kế</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hoạch</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giảng</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dạy</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tham</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khảo</a:t>
            </a:r>
            <a:endParaRPr lang="en-US" sz="2100" i="1" dirty="0">
              <a:solidFill>
                <a:srgbClr val="0070C0"/>
              </a:solidFill>
              <a:latin typeface="Myriad Pro" pitchFamily="34" charset="0"/>
              <a:ea typeface="Cambria" panose="02040503050406030204" pitchFamily="18"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Myriad Pro" pitchFamily="34" charset="0"/>
                <a:ea typeface="Cambria" panose="02040503050406030204" pitchFamily="18" charset="0"/>
              </a:rPr>
              <a:t>Tài</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liệu</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tập</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huấn</a:t>
            </a:r>
            <a:endParaRPr lang="en-US" sz="2100" i="1" dirty="0">
              <a:solidFill>
                <a:srgbClr val="0070C0"/>
              </a:solidFill>
              <a:latin typeface="Myriad Pro" pitchFamily="34" charset="0"/>
              <a:ea typeface="Cambria" panose="02040503050406030204" pitchFamily="18"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Myriad Pro" pitchFamily="34" charset="0"/>
                <a:ea typeface="Cambria" panose="02040503050406030204" pitchFamily="18" charset="0"/>
              </a:rPr>
              <a:t>Video </a:t>
            </a:r>
            <a:r>
              <a:rPr lang="en-US" sz="2100" i="1" dirty="0" err="1">
                <a:solidFill>
                  <a:srgbClr val="0070C0"/>
                </a:solidFill>
                <a:latin typeface="Myriad Pro" pitchFamily="34" charset="0"/>
                <a:ea typeface="Cambria" panose="02040503050406030204" pitchFamily="18" charset="0"/>
              </a:rPr>
              <a:t>giới</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thiệu</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bộ</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môn</a:t>
            </a:r>
            <a:endParaRPr lang="en-US" sz="2100" i="1" dirty="0">
              <a:solidFill>
                <a:srgbClr val="0070C0"/>
              </a:solidFill>
              <a:latin typeface="Myriad Pro" pitchFamily="34" charset="0"/>
              <a:ea typeface="Cambria" panose="02040503050406030204" pitchFamily="18"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Myriad Pro" pitchFamily="34" charset="0"/>
                <a:ea typeface="Cambria" panose="02040503050406030204" pitchFamily="18" charset="0"/>
              </a:rPr>
              <a:t>Video </a:t>
            </a:r>
            <a:r>
              <a:rPr lang="en-US" sz="2100" i="1" dirty="0" err="1">
                <a:solidFill>
                  <a:srgbClr val="0070C0"/>
                </a:solidFill>
                <a:latin typeface="Myriad Pro" pitchFamily="34" charset="0"/>
                <a:ea typeface="Cambria" panose="02040503050406030204" pitchFamily="18" charset="0"/>
              </a:rPr>
              <a:t>minh</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hoạ</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tiết</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dạy</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tham</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khảo</a:t>
            </a:r>
            <a:endParaRPr lang="en-US" sz="2100" i="1" dirty="0">
              <a:solidFill>
                <a:srgbClr val="0070C0"/>
              </a:solidFill>
              <a:latin typeface="Myriad Pro" pitchFamily="34" charset="0"/>
              <a:ea typeface="Cambria" panose="02040503050406030204" pitchFamily="18"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Myriad Pro" pitchFamily="34" charset="0"/>
                <a:ea typeface="Cambria" panose="02040503050406030204" pitchFamily="18" charset="0"/>
              </a:rPr>
              <a:t>Video </a:t>
            </a:r>
            <a:r>
              <a:rPr lang="en-US" sz="2100" i="1" dirty="0" err="1">
                <a:solidFill>
                  <a:srgbClr val="0070C0"/>
                </a:solidFill>
                <a:latin typeface="Myriad Pro" pitchFamily="34" charset="0"/>
                <a:ea typeface="Cambria" panose="02040503050406030204" pitchFamily="18" charset="0"/>
              </a:rPr>
              <a:t>phân</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tích</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tiết</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dạy</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minh</a:t>
            </a:r>
            <a:r>
              <a:rPr lang="en-US" sz="2100" i="1" dirty="0">
                <a:solidFill>
                  <a:srgbClr val="0070C0"/>
                </a:solidFill>
                <a:latin typeface="Myriad Pro" pitchFamily="34" charset="0"/>
                <a:ea typeface="Cambria" panose="02040503050406030204" pitchFamily="18" charset="0"/>
              </a:rPr>
              <a:t> </a:t>
            </a:r>
            <a:r>
              <a:rPr lang="en-US" sz="2100" i="1" dirty="0" err="1">
                <a:solidFill>
                  <a:srgbClr val="0070C0"/>
                </a:solidFill>
                <a:latin typeface="Myriad Pro" pitchFamily="34" charset="0"/>
                <a:ea typeface="Cambria" panose="02040503050406030204" pitchFamily="18" charset="0"/>
              </a:rPr>
              <a:t>hoạ</a:t>
            </a:r>
            <a:endParaRPr lang="en-US" sz="2100" i="1" dirty="0">
              <a:solidFill>
                <a:srgbClr val="0070C0"/>
              </a:solidFill>
              <a:latin typeface="Myriad Pro" pitchFamily="34" charset="0"/>
              <a:ea typeface="Cambria" panose="02040503050406030204" pitchFamily="18" charset="0"/>
            </a:endParaRPr>
          </a:p>
        </p:txBody>
      </p:sp>
      <p:sp>
        <p:nvSpPr>
          <p:cNvPr id="5" name="Title 4"/>
          <p:cNvSpPr>
            <a:spLocks noGrp="1"/>
          </p:cNvSpPr>
          <p:nvPr>
            <p:ph type="title"/>
          </p:nvPr>
        </p:nvSpPr>
        <p:spPr/>
        <p:txBody>
          <a:bodyPr/>
          <a:lstStyle/>
          <a:p>
            <a:r>
              <a:rPr lang="en-US"/>
              <a:t>HỆ TÀI NGUYÊN TRỰC TUYẾN</a:t>
            </a:r>
            <a:endParaRPr lang="en-US" dirty="0"/>
          </a:p>
        </p:txBody>
      </p:sp>
      <p:sp>
        <p:nvSpPr>
          <p:cNvPr id="7" name="Date Placeholder 6"/>
          <p:cNvSpPr>
            <a:spLocks noGrp="1"/>
          </p:cNvSpPr>
          <p:nvPr>
            <p:ph type="dt" sz="half" idx="2"/>
          </p:nvPr>
        </p:nvSpPr>
        <p:spPr/>
        <p:txBody>
          <a:bodyPr/>
          <a:lstStyle/>
          <a:p>
            <a:fld id="{CA7CE5C7-5C6D-4C4F-BEDF-328FB91C895B}" type="datetime1">
              <a:rPr lang="en-US" smtClean="0"/>
              <a:pPr/>
              <a:t>07/02/2021</a:t>
            </a:fld>
            <a:endParaRPr lang="en-US"/>
          </a:p>
        </p:txBody>
      </p:sp>
      <p:sp>
        <p:nvSpPr>
          <p:cNvPr id="8" name="Slide Number Placeholder 7"/>
          <p:cNvSpPr>
            <a:spLocks noGrp="1"/>
          </p:cNvSpPr>
          <p:nvPr>
            <p:ph type="sldNum" sz="quarter" idx="4"/>
          </p:nvPr>
        </p:nvSpPr>
        <p:spPr/>
        <p:txBody>
          <a:bodyPr/>
          <a:lstStyle/>
          <a:p>
            <a:fld id="{74A3404E-108D-4C83-932E-0A353F71BD4D}" type="slidenum">
              <a:rPr lang="en-US" smtClean="0"/>
              <a:pPr/>
              <a:t>14</a:t>
            </a:fld>
            <a:endParaRPr lang="en-US"/>
          </a:p>
        </p:txBody>
      </p:sp>
      <p:sp>
        <p:nvSpPr>
          <p:cNvPr id="11" name="TextBox 10"/>
          <p:cNvSpPr txBox="1"/>
          <p:nvPr/>
        </p:nvSpPr>
        <p:spPr>
          <a:xfrm>
            <a:off x="5105705" y="4149700"/>
            <a:ext cx="6461189" cy="702752"/>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a:solidFill>
                  <a:schemeClr val="bg1"/>
                </a:solidFill>
                <a:latin typeface="Myriad Pro" pitchFamily="34" charset="0"/>
                <a:ea typeface="Cambria" panose="02040503050406030204" pitchFamily="18" charset="0"/>
              </a:rPr>
              <a:t>www.chantroisangtao.vn</a:t>
            </a:r>
          </a:p>
        </p:txBody>
      </p:sp>
      <p:sp>
        <p:nvSpPr>
          <p:cNvPr id="9" name="TextBox 8"/>
          <p:cNvSpPr txBox="1"/>
          <p:nvPr/>
        </p:nvSpPr>
        <p:spPr>
          <a:xfrm>
            <a:off x="5105705" y="1944313"/>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a:solidFill>
                  <a:srgbClr val="7030A0"/>
                </a:solidFill>
                <a:latin typeface="Myriad Pro" pitchFamily="34" charset="0"/>
                <a:ea typeface="Cambria" panose="02040503050406030204" pitchFamily="18" charset="0"/>
              </a:rPr>
              <a:t>taphuan.nxbgd.vn</a:t>
            </a:r>
          </a:p>
        </p:txBody>
      </p:sp>
      <p:sp>
        <p:nvSpPr>
          <p:cNvPr id="10" name="TextBox 9"/>
          <p:cNvSpPr txBox="1"/>
          <p:nvPr/>
        </p:nvSpPr>
        <p:spPr>
          <a:xfrm>
            <a:off x="5105705" y="3047007"/>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a:solidFill>
                  <a:srgbClr val="7030A0"/>
                </a:solidFill>
                <a:latin typeface="Myriad Pro" pitchFamily="34" charset="0"/>
                <a:ea typeface="Cambria" panose="02040503050406030204" pitchFamily="18" charset="0"/>
              </a:rPr>
              <a:t>hanhtrangso.nxbgd.vn</a:t>
            </a:r>
          </a:p>
        </p:txBody>
      </p:sp>
    </p:spTree>
    <p:extLst>
      <p:ext uri="{BB962C8B-B14F-4D97-AF65-F5344CB8AC3E}">
        <p14:creationId xmlns:p14="http://schemas.microsoft.com/office/powerpoint/2010/main" val="42922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400" y="1680554"/>
            <a:ext cx="11400293" cy="1608645"/>
          </a:xfrm>
          <a:prstGeom prst="rect">
            <a:avLst/>
          </a:prstGeom>
          <a:noFill/>
        </p:spPr>
        <p:txBody>
          <a:bodyPr wrap="square" lIns="121917" tIns="60958" rIns="121917" bIns="60958" rtlCol="0">
            <a:spAutoFit/>
          </a:bodyPr>
          <a:lstStyle/>
          <a:p>
            <a:pPr marL="457178" indent="-457178">
              <a:lnSpc>
                <a:spcPct val="130000"/>
              </a:lnSpc>
              <a:spcBef>
                <a:spcPts val="400"/>
              </a:spcBef>
              <a:spcAft>
                <a:spcPts val="400"/>
              </a:spcAft>
              <a:buFont typeface="Courier New" panose="02070309020205020404" pitchFamily="49" charset="0"/>
              <a:buChar char="o"/>
            </a:pPr>
            <a:r>
              <a:rPr lang="en-US" sz="2100" i="1">
                <a:solidFill>
                  <a:srgbClr val="0070C0"/>
                </a:solidFill>
                <a:latin typeface="Myriad Pro" pitchFamily="34" charset="0"/>
                <a:ea typeface="Cambria" panose="02040503050406030204" pitchFamily="18" charset="0"/>
              </a:rPr>
              <a:t>Ghi nhận các góp ý của bạn đọc, chuyển đến ban biên tập để tham khảo, phản biện và chỉnh sửa.</a:t>
            </a:r>
          </a:p>
          <a:p>
            <a:pPr marL="457178" indent="-457178">
              <a:lnSpc>
                <a:spcPct val="130000"/>
              </a:lnSpc>
              <a:spcBef>
                <a:spcPts val="400"/>
              </a:spcBef>
              <a:spcAft>
                <a:spcPts val="400"/>
              </a:spcAft>
              <a:buFont typeface="Courier New" panose="02070309020205020404" pitchFamily="49" charset="0"/>
              <a:buChar char="o"/>
            </a:pPr>
            <a:r>
              <a:rPr lang="en-US" sz="2100" i="1">
                <a:solidFill>
                  <a:srgbClr val="0070C0"/>
                </a:solidFill>
                <a:latin typeface="Myriad Pro" pitchFamily="34" charset="0"/>
                <a:ea typeface="Cambria" panose="02040503050406030204" pitchFamily="18" charset="0"/>
              </a:rPr>
              <a:t>Kết nối tập huấn giữa giáo viên với tác giả, chủ biên, tổng chủ biên các môn học.</a:t>
            </a:r>
          </a:p>
          <a:p>
            <a:pPr marL="457178" indent="-457178">
              <a:lnSpc>
                <a:spcPct val="130000"/>
              </a:lnSpc>
              <a:spcBef>
                <a:spcPts val="400"/>
              </a:spcBef>
              <a:spcAft>
                <a:spcPts val="400"/>
              </a:spcAft>
              <a:buFont typeface="Courier New" panose="02070309020205020404" pitchFamily="49" charset="0"/>
              <a:buChar char="o"/>
            </a:pPr>
            <a:r>
              <a:rPr lang="en-US" sz="2100" i="1">
                <a:solidFill>
                  <a:srgbClr val="0070C0"/>
                </a:solidFill>
                <a:latin typeface="Myriad Pro" pitchFamily="34" charset="0"/>
                <a:ea typeface="Cambria" panose="02040503050406030204" pitchFamily="18" charset="0"/>
              </a:rPr>
              <a:t>Hỗ trợ phát hành và công tác thư viện.</a:t>
            </a:r>
          </a:p>
        </p:txBody>
      </p:sp>
      <p:sp>
        <p:nvSpPr>
          <p:cNvPr id="5" name="Title 4"/>
          <p:cNvSpPr>
            <a:spLocks noGrp="1"/>
          </p:cNvSpPr>
          <p:nvPr>
            <p:ph type="title"/>
          </p:nvPr>
        </p:nvSpPr>
        <p:spPr/>
        <p:txBody>
          <a:bodyPr/>
          <a:lstStyle/>
          <a:p>
            <a:r>
              <a:rPr lang="en-US"/>
              <a:t>GÓC HỖ TRỢ</a:t>
            </a:r>
          </a:p>
        </p:txBody>
      </p:sp>
      <p:sp>
        <p:nvSpPr>
          <p:cNvPr id="11" name="TextBox 10"/>
          <p:cNvSpPr txBox="1"/>
          <p:nvPr/>
        </p:nvSpPr>
        <p:spPr>
          <a:xfrm>
            <a:off x="4777553" y="3773186"/>
            <a:ext cx="6461189" cy="1600439"/>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endParaRPr lang="en-US" sz="3200" b="1" i="1">
              <a:solidFill>
                <a:schemeClr val="bg1"/>
              </a:solidFill>
              <a:latin typeface="Myriad Pro" panose="020B0503030403020204" pitchFamily="34" charset="0"/>
              <a:ea typeface="Cambria" panose="02040503050406030204" pitchFamily="18" charset="0"/>
            </a:endParaRPr>
          </a:p>
          <a:p>
            <a:pPr algn="ctr"/>
            <a:r>
              <a:rPr lang="en-US" sz="3200" b="1" i="1">
                <a:solidFill>
                  <a:schemeClr val="bg1"/>
                </a:solidFill>
                <a:latin typeface="Myriad Pro" panose="020B0503030403020204" pitchFamily="34" charset="0"/>
                <a:ea typeface="Cambria" panose="02040503050406030204" pitchFamily="18" charset="0"/>
              </a:rPr>
              <a:t>www.chantroisangtao.vn/hotro</a:t>
            </a:r>
          </a:p>
          <a:p>
            <a:pPr algn="ctr"/>
            <a:endParaRPr lang="en-US" sz="3200" b="1" i="1">
              <a:solidFill>
                <a:schemeClr val="bg1"/>
              </a:solidFill>
              <a:latin typeface="Myriad Pro" panose="020B0503030403020204" pitchFamily="34" charset="0"/>
              <a:ea typeface="Cambria" panose="02040503050406030204" pitchFamily="18" charset="0"/>
            </a:endParaRPr>
          </a:p>
        </p:txBody>
      </p:sp>
      <p:pic>
        <p:nvPicPr>
          <p:cNvPr id="1026" name="Picture 2" descr="Kết quả hình ảnh cho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96" y="3305314"/>
            <a:ext cx="3059812" cy="305981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2"/>
          </p:nvPr>
        </p:nvSpPr>
        <p:spPr/>
        <p:txBody>
          <a:bodyPr/>
          <a:lstStyle/>
          <a:p>
            <a:fld id="{3F29989E-FBD3-4F75-948A-30A37D6D83AA}" type="datetime1">
              <a:rPr lang="en-US" smtClean="0"/>
              <a:t>07/02/2021</a:t>
            </a:fld>
            <a:endParaRPr lang="en-US"/>
          </a:p>
        </p:txBody>
      </p:sp>
      <p:sp>
        <p:nvSpPr>
          <p:cNvPr id="8" name="Slide Number Placeholder 7"/>
          <p:cNvSpPr>
            <a:spLocks noGrp="1"/>
          </p:cNvSpPr>
          <p:nvPr>
            <p:ph type="sldNum" sz="quarter" idx="4"/>
          </p:nvPr>
        </p:nvSpPr>
        <p:spPr/>
        <p:txBody>
          <a:bodyPr/>
          <a:lstStyle/>
          <a:p>
            <a:fld id="{74A3404E-108D-4C83-932E-0A353F71BD4D}" type="slidenum">
              <a:rPr lang="en-US" smtClean="0"/>
              <a:pPr/>
              <a:t>15</a:t>
            </a:fld>
            <a:endParaRPr lang="en-US"/>
          </a:p>
        </p:txBody>
      </p:sp>
    </p:spTree>
    <p:extLst>
      <p:ext uri="{BB962C8B-B14F-4D97-AF65-F5344CB8AC3E}">
        <p14:creationId xmlns:p14="http://schemas.microsoft.com/office/powerpoint/2010/main" val="228506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932" y="2292622"/>
            <a:ext cx="11471049" cy="3094381"/>
          </a:xfrm>
        </p:spPr>
        <p:txBody>
          <a:bodyPr/>
          <a:lstStyle/>
          <a:p>
            <a:r>
              <a:rPr lang="en-US" dirty="0" err="1"/>
              <a:t>Những</a:t>
            </a:r>
            <a:r>
              <a:rPr lang="en-US" dirty="0"/>
              <a:t> </a:t>
            </a:r>
            <a:r>
              <a:rPr lang="en-US" dirty="0" err="1"/>
              <a:t>Thuận</a:t>
            </a:r>
            <a:r>
              <a:rPr lang="en-US" dirty="0"/>
              <a:t> </a:t>
            </a:r>
            <a:r>
              <a:rPr lang="en-US" dirty="0" err="1"/>
              <a:t>lợi</a:t>
            </a:r>
            <a:r>
              <a:rPr lang="en-US" dirty="0"/>
              <a:t> </a:t>
            </a:r>
            <a:r>
              <a:rPr lang="en-US" dirty="0" err="1"/>
              <a:t>khi</a:t>
            </a:r>
            <a:r>
              <a:rPr lang="en-US" dirty="0"/>
              <a:t> </a:t>
            </a:r>
            <a:r>
              <a:rPr lang="en-US" dirty="0" err="1"/>
              <a:t>sử</a:t>
            </a:r>
            <a:r>
              <a:rPr lang="en-US" dirty="0"/>
              <a:t> </a:t>
            </a:r>
            <a:r>
              <a:rPr lang="en-US" dirty="0" err="1"/>
              <a:t>dụng</a:t>
            </a:r>
            <a:r>
              <a:rPr lang="en-US" dirty="0"/>
              <a:t/>
            </a:r>
            <a:br>
              <a:rPr lang="en-US" dirty="0"/>
            </a:br>
            <a:r>
              <a:rPr lang="vi-VN" dirty="0"/>
              <a:t>SÁCH </a:t>
            </a:r>
            <a:r>
              <a:rPr lang="en-US" dirty="0"/>
              <a:t>GIÁO DỤC CÔNG DÂN 6</a:t>
            </a:r>
          </a:p>
        </p:txBody>
      </p:sp>
      <p:sp>
        <p:nvSpPr>
          <p:cNvPr id="5" name="Text Placeholder 4"/>
          <p:cNvSpPr>
            <a:spLocks noGrp="1"/>
          </p:cNvSpPr>
          <p:nvPr>
            <p:ph type="body" idx="1"/>
          </p:nvPr>
        </p:nvSpPr>
        <p:spPr/>
        <p:txBody>
          <a:bodyPr/>
          <a:lstStyle/>
          <a:p>
            <a:r>
              <a:rPr lang="en-US"/>
              <a:t>PHẦN 3</a:t>
            </a:r>
          </a:p>
        </p:txBody>
      </p:sp>
      <p:sp>
        <p:nvSpPr>
          <p:cNvPr id="10" name="Slide Number Placeholder 9"/>
          <p:cNvSpPr>
            <a:spLocks noGrp="1"/>
          </p:cNvSpPr>
          <p:nvPr>
            <p:ph type="sldNum" sz="quarter" idx="12"/>
          </p:nvPr>
        </p:nvSpPr>
        <p:spPr/>
        <p:txBody>
          <a:bodyPr/>
          <a:lstStyle/>
          <a:p>
            <a:fld id="{74A3404E-108D-4C83-932E-0A353F71BD4D}" type="slidenum">
              <a:rPr lang="en-US" smtClean="0"/>
              <a:t>16</a:t>
            </a:fld>
            <a:endParaRPr lang="en-US"/>
          </a:p>
        </p:txBody>
      </p:sp>
      <p:sp>
        <p:nvSpPr>
          <p:cNvPr id="2" name="Date Placeholder 1"/>
          <p:cNvSpPr>
            <a:spLocks noGrp="1"/>
          </p:cNvSpPr>
          <p:nvPr>
            <p:ph type="dt" sz="half" idx="10"/>
          </p:nvPr>
        </p:nvSpPr>
        <p:spPr/>
        <p:txBody>
          <a:bodyPr/>
          <a:lstStyle/>
          <a:p>
            <a:fld id="{D76B5935-FB1B-4DEA-ACED-6B972CC292C8}" type="datetime1">
              <a:rPr lang="en-US" smtClean="0"/>
              <a:t>07/02/2021</a:t>
            </a:fld>
            <a:endParaRPr lang="en-US"/>
          </a:p>
        </p:txBody>
      </p:sp>
      <p:pic>
        <p:nvPicPr>
          <p:cNvPr id="8" name="Picture 7"/>
          <p:cNvPicPr>
            <a:picLocks noChangeAspect="1"/>
          </p:cNvPicPr>
          <p:nvPr/>
        </p:nvPicPr>
        <p:blipFill>
          <a:blip r:embed="rId2"/>
          <a:stretch>
            <a:fillRect/>
          </a:stretch>
        </p:blipFill>
        <p:spPr>
          <a:xfrm rot="705592">
            <a:off x="9497960" y="2537906"/>
            <a:ext cx="1907066" cy="260381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793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Những thuận lợi cho hoạt động dạy – học</a:t>
            </a:r>
          </a:p>
        </p:txBody>
      </p:sp>
      <p:sp>
        <p:nvSpPr>
          <p:cNvPr id="4" name="Date Placeholder 3"/>
          <p:cNvSpPr>
            <a:spLocks noGrp="1"/>
          </p:cNvSpPr>
          <p:nvPr>
            <p:ph type="dt" sz="half" idx="2"/>
          </p:nvPr>
        </p:nvSpPr>
        <p:spPr/>
        <p:txBody>
          <a:bodyPr/>
          <a:lstStyle/>
          <a:p>
            <a:fld id="{5B40D6F2-2912-4CAC-ADE2-FD9E875697CE}" type="datetime1">
              <a:rPr lang="en-US" smtClean="0"/>
              <a:t>07/02/2021</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17</a:t>
            </a:fld>
            <a:endParaRPr lang="en-US"/>
          </a:p>
        </p:txBody>
      </p:sp>
      <p:sp>
        <p:nvSpPr>
          <p:cNvPr id="8" name="Content Placeholder 7"/>
          <p:cNvSpPr>
            <a:spLocks noGrp="1"/>
          </p:cNvSpPr>
          <p:nvPr>
            <p:ph idx="1"/>
          </p:nvPr>
        </p:nvSpPr>
        <p:spPr/>
        <p:txBody>
          <a:bodyPr/>
          <a:lstStyle/>
          <a:p>
            <a:r>
              <a:rPr lang="vi-VN" b="1">
                <a:solidFill>
                  <a:schemeClr val="accent1">
                    <a:lumMod val="75000"/>
                  </a:schemeClr>
                </a:solidFill>
              </a:rPr>
              <a:t>Tổ chuyên môn thuận lợi trong xây dựng Kế hoạch giáo dục môn học - Giáo viên đơn giản trong xây dựng kế hoạch bài học ­- Học sinh dễ dàng thực hiện kế hoạch học tập</a:t>
            </a:r>
            <a:r>
              <a:rPr lang="vi-VN"/>
              <a:t> với phân phối chương trình đều cho các bài học. </a:t>
            </a:r>
          </a:p>
          <a:p>
            <a:r>
              <a:rPr lang="vi-VN" b="1">
                <a:solidFill>
                  <a:schemeClr val="accent1">
                    <a:lumMod val="75000"/>
                  </a:schemeClr>
                </a:solidFill>
              </a:rPr>
              <a:t>Đáp ứng mọi điều kiện cơ sở vật chất và đối tượng giáo viên, học sinh</a:t>
            </a:r>
            <a:r>
              <a:rPr lang="vi-VN"/>
              <a:t> trên cả nước. Mỗi bài học </a:t>
            </a:r>
            <a:r>
              <a:rPr lang="en-US"/>
              <a:t>có thể </a:t>
            </a:r>
            <a:r>
              <a:rPr lang="vi-VN"/>
              <a:t>được </a:t>
            </a:r>
            <a:r>
              <a:rPr lang="en-US"/>
              <a:t>triển khai</a:t>
            </a:r>
            <a:r>
              <a:rPr lang="vi-VN"/>
              <a:t> với các </a:t>
            </a:r>
            <a:r>
              <a:rPr lang="en-US"/>
              <a:t>tư</a:t>
            </a:r>
            <a:r>
              <a:rPr lang="vi-VN"/>
              <a:t> liệu mở, sẵn có, dễ tìm, đa dạng… ở địa phương. Hoạt động học linh hoạt theo hình thức tổ chức mà giáo viên lựa chọn và mong muốn của học sinh.</a:t>
            </a:r>
          </a:p>
          <a:p>
            <a:r>
              <a:rPr lang="vi-VN" b="1">
                <a:solidFill>
                  <a:schemeClr val="accent1">
                    <a:lumMod val="75000"/>
                  </a:schemeClr>
                </a:solidFill>
              </a:rPr>
              <a:t>Tạo cơ hội tích hợp nội dung giáo dục địa phương</a:t>
            </a:r>
            <a:r>
              <a:rPr lang="vi-VN"/>
              <a:t> về kinh tế - chính trị, văn hoá – xã hội, môi trường, nghề nghiệp trong các bài học.</a:t>
            </a:r>
          </a:p>
        </p:txBody>
      </p:sp>
    </p:spTree>
    <p:extLst>
      <p:ext uri="{BB962C8B-B14F-4D97-AF65-F5344CB8AC3E}">
        <p14:creationId xmlns:p14="http://schemas.microsoft.com/office/powerpoint/2010/main" val="144028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Những thuận lợi cho công tác đánh giá, hỗ trợ, tập huấn</a:t>
            </a:r>
          </a:p>
        </p:txBody>
      </p:sp>
      <p:sp>
        <p:nvSpPr>
          <p:cNvPr id="4" name="Date Placeholder 3"/>
          <p:cNvSpPr>
            <a:spLocks noGrp="1"/>
          </p:cNvSpPr>
          <p:nvPr>
            <p:ph type="dt" sz="half" idx="2"/>
          </p:nvPr>
        </p:nvSpPr>
        <p:spPr/>
        <p:txBody>
          <a:bodyPr/>
          <a:lstStyle/>
          <a:p>
            <a:fld id="{5B40D6F2-2912-4CAC-ADE2-FD9E875697CE}" type="datetime1">
              <a:rPr lang="en-US" smtClean="0"/>
              <a:t>07/02/2021</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18</a:t>
            </a:fld>
            <a:endParaRPr lang="en-US"/>
          </a:p>
        </p:txBody>
      </p:sp>
      <p:sp>
        <p:nvSpPr>
          <p:cNvPr id="8" name="Content Placeholder 7"/>
          <p:cNvSpPr>
            <a:spLocks noGrp="1"/>
          </p:cNvSpPr>
          <p:nvPr>
            <p:ph idx="1"/>
          </p:nvPr>
        </p:nvSpPr>
        <p:spPr/>
        <p:txBody>
          <a:bodyPr/>
          <a:lstStyle/>
          <a:p>
            <a:r>
              <a:rPr lang="vi-VN" b="1">
                <a:solidFill>
                  <a:schemeClr val="accent1">
                    <a:lumMod val="75000"/>
                  </a:schemeClr>
                </a:solidFill>
              </a:rPr>
              <a:t>Có thể sử dụng các yêu cầu học tập của SGK để đánh giá</a:t>
            </a:r>
            <a:r>
              <a:rPr lang="vi-VN"/>
              <a:t> thường xuyên quá trình học tập của học sinh. Đồng thời, mức độ hoàn thành các yêu cầu này sẽ nhận được kết quả đánh giá định kì tại thời điểm tổng hợp. Bởi vì mỗi hoạt động học tập trong sách đã được thiết kế theo các yêu cầu cần đạt về năng lực và thang đánh giá theo quy định của Bộ Giáo dục và Đào tạo.</a:t>
            </a:r>
          </a:p>
          <a:p>
            <a:r>
              <a:rPr lang="vi-VN"/>
              <a:t>Sách được Nhà xuất bản Giáo dục Việt Nam </a:t>
            </a:r>
            <a:r>
              <a:rPr lang="vi-VN" b="1">
                <a:solidFill>
                  <a:schemeClr val="accent1">
                    <a:lumMod val="75000"/>
                  </a:schemeClr>
                </a:solidFill>
              </a:rPr>
              <a:t>hỗ trợ học liệu điện tử một cách tối đa </a:t>
            </a:r>
            <a:r>
              <a:rPr lang="vi-VN"/>
              <a:t>trên website </a:t>
            </a:r>
            <a:r>
              <a:rPr lang="vi-VN" b="1" i="1">
                <a:solidFill>
                  <a:schemeClr val="accent1">
                    <a:lumMod val="75000"/>
                  </a:schemeClr>
                </a:solidFill>
              </a:rPr>
              <a:t>hanhtrangso.nxbgd.vn</a:t>
            </a:r>
            <a:r>
              <a:rPr lang="en-US"/>
              <a:t>,</a:t>
            </a:r>
            <a:r>
              <a:rPr lang="vi-VN"/>
              <a:t> </a:t>
            </a:r>
            <a:r>
              <a:rPr lang="en-US"/>
              <a:t>qua đó </a:t>
            </a:r>
            <a:r>
              <a:rPr lang="vi-VN"/>
              <a:t>hỗ trợ </a:t>
            </a:r>
            <a:r>
              <a:rPr lang="en-US"/>
              <a:t>tích cực </a:t>
            </a:r>
            <a:r>
              <a:rPr lang="vi-VN"/>
              <a:t>việc học tập và giảng dạy của học sinh và giáo viên.</a:t>
            </a:r>
          </a:p>
          <a:p>
            <a:r>
              <a:rPr lang="vi-VN"/>
              <a:t>Các tác giả </a:t>
            </a:r>
            <a:r>
              <a:rPr lang="vi-VN" b="1">
                <a:solidFill>
                  <a:schemeClr val="accent1">
                    <a:lumMod val="75000"/>
                  </a:schemeClr>
                </a:solidFill>
              </a:rPr>
              <a:t>luôn đồng hành </a:t>
            </a:r>
            <a:r>
              <a:rPr lang="vi-VN"/>
              <a:t>cùng các thầy cô, học sinh,… trong quá trình tập huấn và sử dụng sách để đạt mục tiêu giáo dục.</a:t>
            </a:r>
          </a:p>
        </p:txBody>
      </p:sp>
    </p:spTree>
    <p:extLst>
      <p:ext uri="{BB962C8B-B14F-4D97-AF65-F5344CB8AC3E}">
        <p14:creationId xmlns:p14="http://schemas.microsoft.com/office/powerpoint/2010/main" val="109046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D85A2-872F-4E71-AA13-2CE27E98C2F1}" type="datetime1">
              <a:rPr lang="en-US" smtClean="0"/>
              <a:t>07/02/2021</a:t>
            </a:fld>
            <a:endParaRPr lang="en-US"/>
          </a:p>
        </p:txBody>
      </p:sp>
      <p:sp>
        <p:nvSpPr>
          <p:cNvPr id="3" name="Slide Number Placeholder 2"/>
          <p:cNvSpPr>
            <a:spLocks noGrp="1"/>
          </p:cNvSpPr>
          <p:nvPr>
            <p:ph type="sldNum" sz="quarter" idx="12"/>
          </p:nvPr>
        </p:nvSpPr>
        <p:spPr/>
        <p:txBody>
          <a:bodyPr/>
          <a:lstStyle/>
          <a:p>
            <a:fld id="{74A3404E-108D-4C83-932E-0A353F71BD4D}" type="slidenum">
              <a:rPr lang="en-US" smtClean="0"/>
              <a:t>19</a:t>
            </a:fld>
            <a:endParaRPr lang="en-US"/>
          </a:p>
        </p:txBody>
      </p:sp>
    </p:spTree>
    <p:extLst>
      <p:ext uri="{BB962C8B-B14F-4D97-AF65-F5344CB8AC3E}">
        <p14:creationId xmlns:p14="http://schemas.microsoft.com/office/powerpoint/2010/main" val="142664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313" y="1729410"/>
            <a:ext cx="5446643" cy="1331842"/>
          </a:xfrm>
        </p:spPr>
        <p:txBody>
          <a:bodyPr>
            <a:normAutofit/>
          </a:bodyPr>
          <a:lstStyle/>
          <a:p>
            <a:r>
              <a:rPr lang="en-US" sz="4000"/>
              <a:t>GIÁO DỤC CÔNG DÂN</a:t>
            </a:r>
            <a:r>
              <a:rPr lang="vi-VN" sz="4000"/>
              <a:t> 6</a:t>
            </a:r>
            <a:endParaRPr lang="en-US" sz="4000"/>
          </a:p>
        </p:txBody>
      </p:sp>
      <p:sp>
        <p:nvSpPr>
          <p:cNvPr id="7" name="Text Placeholder 6"/>
          <p:cNvSpPr>
            <a:spLocks noGrp="1"/>
          </p:cNvSpPr>
          <p:nvPr>
            <p:ph type="body" idx="1"/>
          </p:nvPr>
        </p:nvSpPr>
        <p:spPr>
          <a:xfrm>
            <a:off x="331313" y="3125098"/>
            <a:ext cx="6716340" cy="2467319"/>
          </a:xfrm>
        </p:spPr>
        <p:txBody>
          <a:bodyPr>
            <a:normAutofit/>
          </a:bodyPr>
          <a:lstStyle/>
          <a:p>
            <a:r>
              <a:rPr lang="vi-VN" sz="1800">
                <a:solidFill>
                  <a:srgbClr val="FF0000"/>
                </a:solidFill>
              </a:rPr>
              <a:t>ĐINH PHƯƠNG DUY, ĐÀO THỊ NGỌC MINH</a:t>
            </a:r>
            <a:br>
              <a:rPr lang="vi-VN" sz="1800">
                <a:solidFill>
                  <a:srgbClr val="FF0000"/>
                </a:solidFill>
              </a:rPr>
            </a:br>
            <a:r>
              <a:rPr lang="vi-VN" sz="1800">
                <a:solidFill>
                  <a:srgbClr val="FF0000"/>
                </a:solidFill>
              </a:rPr>
              <a:t>HUỲNH VĂN SƠN (ĐỒNG CHỦ BIÊN)</a:t>
            </a:r>
            <a:endParaRPr lang="en-US" sz="1800">
              <a:solidFill>
                <a:srgbClr val="FF0000"/>
              </a:solidFill>
            </a:endParaRPr>
          </a:p>
          <a:p>
            <a:r>
              <a:rPr lang="vi-VN" sz="1800"/>
              <a:t>ĐÀO LÊ HOÀ AN, TRẦN TUẤN ANH, ĐÀO THỊ HÀ</a:t>
            </a:r>
            <a:r>
              <a:rPr lang="en-US" sz="1800"/>
              <a:t/>
            </a:r>
            <a:br>
              <a:rPr lang="en-US" sz="1800"/>
            </a:br>
            <a:r>
              <a:rPr lang="vi-VN" sz="1800"/>
              <a:t>LƯU THỊ THU HÀ</a:t>
            </a:r>
            <a:r>
              <a:rPr lang="en-US" sz="1800"/>
              <a:t>, </a:t>
            </a:r>
            <a:r>
              <a:rPr lang="vi-VN" sz="1800"/>
              <a:t>NGÔ THÁI HÀ, NGUYỄN THỊ BÍCH HỒNG</a:t>
            </a:r>
            <a:r>
              <a:rPr lang="en-US" sz="1800"/>
              <a:t/>
            </a:r>
            <a:br>
              <a:rPr lang="en-US" sz="1800"/>
            </a:br>
            <a:r>
              <a:rPr lang="vi-VN" sz="1800"/>
              <a:t>TIÊU THỊ MỸ HỒNG</a:t>
            </a:r>
            <a:r>
              <a:rPr lang="en-US" sz="1800"/>
              <a:t>, </a:t>
            </a:r>
            <a:r>
              <a:rPr lang="vi-VN" sz="1800"/>
              <a:t>ĐỖ CÔNG NAM, VŨ THỊ THANH NGA</a:t>
            </a:r>
          </a:p>
        </p:txBody>
      </p:sp>
      <p:sp>
        <p:nvSpPr>
          <p:cNvPr id="2" name="Slide Number Placeholder 1"/>
          <p:cNvSpPr>
            <a:spLocks noGrp="1"/>
          </p:cNvSpPr>
          <p:nvPr>
            <p:ph type="sldNum" sz="quarter" idx="12"/>
          </p:nvPr>
        </p:nvSpPr>
        <p:spPr/>
        <p:txBody>
          <a:bodyPr/>
          <a:lstStyle/>
          <a:p>
            <a:fld id="{74A3404E-108D-4C83-932E-0A353F71BD4D}" type="slidenum">
              <a:rPr lang="en-US" smtClean="0"/>
              <a:t>2</a:t>
            </a:fld>
            <a:endParaRPr lang="en-US"/>
          </a:p>
        </p:txBody>
      </p:sp>
      <p:sp>
        <p:nvSpPr>
          <p:cNvPr id="3" name="Date Placeholder 2"/>
          <p:cNvSpPr>
            <a:spLocks noGrp="1"/>
          </p:cNvSpPr>
          <p:nvPr>
            <p:ph type="dt" sz="half" idx="10"/>
          </p:nvPr>
        </p:nvSpPr>
        <p:spPr/>
        <p:txBody>
          <a:bodyPr/>
          <a:lstStyle/>
          <a:p>
            <a:fld id="{83A9B9A7-C4AA-467E-A90E-D7B2E4CB7A48}" type="datetime1">
              <a:rPr lang="en-US" smtClean="0"/>
              <a:t>07/02/2021</a:t>
            </a:fld>
            <a:endParaRPr lang="en-US"/>
          </a:p>
        </p:txBody>
      </p:sp>
      <p:grpSp>
        <p:nvGrpSpPr>
          <p:cNvPr id="12" name="Group 11"/>
          <p:cNvGrpSpPr/>
          <p:nvPr/>
        </p:nvGrpSpPr>
        <p:grpSpPr>
          <a:xfrm>
            <a:off x="6493933" y="914399"/>
            <a:ext cx="4057254" cy="5137465"/>
            <a:chOff x="-180006" y="1199071"/>
            <a:chExt cx="4976125" cy="5990157"/>
          </a:xfrm>
        </p:grpSpPr>
        <p:pic>
          <p:nvPicPr>
            <p:cNvPr id="13" name="Picture 12"/>
            <p:cNvPicPr>
              <a:picLocks noChangeAspect="1"/>
            </p:cNvPicPr>
            <p:nvPr/>
          </p:nvPicPr>
          <p:blipFill>
            <a:blip r:embed="rId2"/>
            <a:stretch>
              <a:fillRect/>
            </a:stretch>
          </p:blipFill>
          <p:spPr>
            <a:xfrm>
              <a:off x="919408" y="1199071"/>
              <a:ext cx="3411052" cy="4356338"/>
            </a:xfrm>
            <a:prstGeom prst="rect">
              <a:avLst/>
            </a:prstGeom>
            <a:ln>
              <a:noFill/>
            </a:ln>
            <a:effectLst/>
            <a:scene3d>
              <a:camera prst="perspectiveContrastingLeftFacing">
                <a:rot lat="300000" lon="1800000" rev="0"/>
              </a:camera>
              <a:lightRig rig="threePt" dir="t">
                <a:rot lat="0" lon="0" rev="2700000"/>
              </a:lightRig>
            </a:scene3d>
            <a:sp3d>
              <a:bevelT w="63500" h="50800"/>
            </a:sp3d>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385" y="4487520"/>
              <a:ext cx="1566734" cy="1828800"/>
            </a:xfrm>
            <a:prstGeom prst="rect">
              <a:avLst/>
            </a:prstGeom>
            <a:ln>
              <a:noFill/>
            </a:ln>
            <a:effectLst/>
            <a:scene3d>
              <a:camera prst="perspectiveContrastingLeftFacing">
                <a:rot lat="300000" lon="1800000" rev="0"/>
              </a:camera>
              <a:lightRig rig="threePt" dir="t">
                <a:rot lat="0" lon="0" rev="2700000"/>
              </a:lightRig>
            </a:scene3d>
            <a:sp3d>
              <a:bevelT w="63500" h="50800"/>
            </a:sp3d>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06" y="5199003"/>
              <a:ext cx="1731071" cy="1990225"/>
            </a:xfrm>
            <a:prstGeom prst="rect">
              <a:avLst/>
            </a:prstGeom>
            <a:ln>
              <a:noFill/>
            </a:ln>
            <a:effectLst/>
            <a:scene3d>
              <a:camera prst="perspectiveContrastingLeftFacing">
                <a:rot lat="300000" lon="1800000" rev="0"/>
              </a:camera>
              <a:lightRig rig="threePt" dir="t">
                <a:rot lat="0" lon="0" rev="2700000"/>
              </a:lightRig>
            </a:scene3d>
            <a:sp3d>
              <a:bevelT w="63500" h="50800"/>
            </a:sp3d>
          </p:spPr>
        </p:pic>
      </p:grpSp>
    </p:spTree>
    <p:extLst>
      <p:ext uri="{BB962C8B-B14F-4D97-AF65-F5344CB8AC3E}">
        <p14:creationId xmlns:p14="http://schemas.microsoft.com/office/powerpoint/2010/main" val="133505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CƠ SỞ</a:t>
            </a:r>
            <a:r>
              <a:rPr lang="vi-VN"/>
              <a:t> </a:t>
            </a:r>
            <a:r>
              <a:rPr lang="en-US"/>
              <a:t>VÀ QUAN ĐIỂM </a:t>
            </a:r>
            <a:r>
              <a:rPr lang="vi-VN"/>
              <a:t>BIÊN SOẠN </a:t>
            </a:r>
            <a:r>
              <a:rPr lang="en-US"/>
              <a:t/>
            </a:r>
            <a:br>
              <a:rPr lang="en-US"/>
            </a:br>
            <a:r>
              <a:rPr lang="vi-VN"/>
              <a:t>SÁCH </a:t>
            </a:r>
            <a:r>
              <a:rPr lang="en-US"/>
              <a:t>GIÁO DỤC CÔNG DÂN 6</a:t>
            </a:r>
          </a:p>
        </p:txBody>
      </p:sp>
      <p:sp>
        <p:nvSpPr>
          <p:cNvPr id="5" name="Text Placeholder 4"/>
          <p:cNvSpPr>
            <a:spLocks noGrp="1"/>
          </p:cNvSpPr>
          <p:nvPr>
            <p:ph type="body" idx="1"/>
          </p:nvPr>
        </p:nvSpPr>
        <p:spPr/>
        <p:txBody>
          <a:bodyPr/>
          <a:lstStyle/>
          <a:p>
            <a:r>
              <a:rPr lang="en-US"/>
              <a:t>PHẦN 1</a:t>
            </a:r>
          </a:p>
        </p:txBody>
      </p:sp>
      <p:sp>
        <p:nvSpPr>
          <p:cNvPr id="10" name="Slide Number Placeholder 9"/>
          <p:cNvSpPr>
            <a:spLocks noGrp="1"/>
          </p:cNvSpPr>
          <p:nvPr>
            <p:ph type="sldNum" sz="quarter" idx="12"/>
          </p:nvPr>
        </p:nvSpPr>
        <p:spPr/>
        <p:txBody>
          <a:bodyPr/>
          <a:lstStyle/>
          <a:p>
            <a:fld id="{74A3404E-108D-4C83-932E-0A353F71BD4D}" type="slidenum">
              <a:rPr lang="en-US" smtClean="0"/>
              <a:t>3</a:t>
            </a:fld>
            <a:endParaRPr lang="en-US"/>
          </a:p>
        </p:txBody>
      </p:sp>
      <p:sp>
        <p:nvSpPr>
          <p:cNvPr id="2" name="Date Placeholder 1"/>
          <p:cNvSpPr>
            <a:spLocks noGrp="1"/>
          </p:cNvSpPr>
          <p:nvPr>
            <p:ph type="dt" sz="half" idx="10"/>
          </p:nvPr>
        </p:nvSpPr>
        <p:spPr/>
        <p:txBody>
          <a:bodyPr/>
          <a:lstStyle/>
          <a:p>
            <a:fld id="{D76B5935-FB1B-4DEA-ACED-6B972CC292C8}" type="datetime1">
              <a:rPr lang="en-US" smtClean="0"/>
              <a:t>07/02/2021</a:t>
            </a:fld>
            <a:endParaRPr lang="en-US"/>
          </a:p>
        </p:txBody>
      </p:sp>
      <p:pic>
        <p:nvPicPr>
          <p:cNvPr id="8" name="Picture 7"/>
          <p:cNvPicPr>
            <a:picLocks noChangeAspect="1"/>
          </p:cNvPicPr>
          <p:nvPr/>
        </p:nvPicPr>
        <p:blipFill>
          <a:blip r:embed="rId2"/>
          <a:stretch>
            <a:fillRect/>
          </a:stretch>
        </p:blipFill>
        <p:spPr>
          <a:xfrm rot="705592">
            <a:off x="9268169" y="1974299"/>
            <a:ext cx="2416276" cy="329906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367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vi-VN"/>
              <a:t>ĐỊNH HƯỚNG BIÊN SOẠN</a:t>
            </a:r>
            <a:endParaRPr lang="en-US"/>
          </a:p>
        </p:txBody>
      </p:sp>
      <p:sp>
        <p:nvSpPr>
          <p:cNvPr id="7" name="Content Placeholder 6"/>
          <p:cNvSpPr>
            <a:spLocks noGrp="1"/>
          </p:cNvSpPr>
          <p:nvPr>
            <p:ph idx="1"/>
          </p:nvPr>
        </p:nvSpPr>
        <p:spPr/>
        <p:txBody>
          <a:bodyPr/>
          <a:lstStyle/>
          <a:p>
            <a:r>
              <a:rPr lang="vi-VN"/>
              <a:t>Định hướng đổi mới giáo dục trong chương trình Giáo dục phổ thông tổng thể và Chương trình môn học Giáo dục Công dân được ban hành theo Thông tư số 32/2018/TT-BGDĐT, ngày 26 tháng 12 năm 2018 của Bộ trưởng Bộ Giáo dục và Đào tạo. </a:t>
            </a:r>
          </a:p>
          <a:p>
            <a:r>
              <a:rPr lang="vi-VN"/>
              <a:t>Các tiêu chuẩn sách giáo khoa mới ban hành kèm theo Thông tư số 33/2017 ngày 22 tháng 12 năm 2017 của Bộ Giáo dục và Đào tạo.</a:t>
            </a:r>
          </a:p>
          <a:p>
            <a:r>
              <a:rPr lang="vi-VN"/>
              <a:t>Kế thừa các ưu điểm của SGK GDCD hiện hành, đồng thời tiếp tục phát triển mô hình của SGK GDCD trong việc thiết kế các hoạt động học tập.</a:t>
            </a:r>
          </a:p>
        </p:txBody>
      </p:sp>
      <p:sp>
        <p:nvSpPr>
          <p:cNvPr id="4" name="Date Placeholder 3"/>
          <p:cNvSpPr>
            <a:spLocks noGrp="1"/>
          </p:cNvSpPr>
          <p:nvPr>
            <p:ph type="dt" sz="half" idx="2"/>
          </p:nvPr>
        </p:nvSpPr>
        <p:spPr/>
        <p:txBody>
          <a:bodyPr/>
          <a:lstStyle/>
          <a:p>
            <a:fld id="{5B40D6F2-2912-4CAC-ADE2-FD9E875697CE}" type="datetime1">
              <a:rPr lang="en-US" smtClean="0"/>
              <a:pPr/>
              <a:t>07/02/2021</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4</a:t>
            </a:fld>
            <a:endParaRPr lang="en-US"/>
          </a:p>
        </p:txBody>
      </p:sp>
    </p:spTree>
    <p:extLst>
      <p:ext uri="{BB962C8B-B14F-4D97-AF65-F5344CB8AC3E}">
        <p14:creationId xmlns:p14="http://schemas.microsoft.com/office/powerpoint/2010/main" val="84566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vi-VN"/>
              <a:t>ĐỊNH HƯỚNG BIÊN SOẠN</a:t>
            </a:r>
            <a:endParaRPr lang="en-US"/>
          </a:p>
        </p:txBody>
      </p:sp>
      <p:sp>
        <p:nvSpPr>
          <p:cNvPr id="7" name="Content Placeholder 6"/>
          <p:cNvSpPr>
            <a:spLocks noGrp="1"/>
          </p:cNvSpPr>
          <p:nvPr>
            <p:ph idx="1"/>
          </p:nvPr>
        </p:nvSpPr>
        <p:spPr/>
        <p:txBody>
          <a:bodyPr/>
          <a:lstStyle/>
          <a:p>
            <a:r>
              <a:rPr lang="vi-VN"/>
              <a:t>Chú trọng tổ chức, hướng dẫn các hoạt động để học sinh khám phá, phân tích, khai thác thông tin, xử lí tình huống thực tiễn, trường hợp điển hình</a:t>
            </a:r>
          </a:p>
          <a:p>
            <a:r>
              <a:rPr lang="vi-VN"/>
              <a:t>Tăng cường sử dụng các thông tin, tình huống, trường hợp của thực tế cuộc sống xung quanh, gần gũi với đời sống học sinh trong việc phân tích, đối chiếu, minh hoạ để các bài học vừa có sức hấp dẫn, vừa nhẹ nhàng, hiệu quả</a:t>
            </a:r>
          </a:p>
          <a:p>
            <a:r>
              <a:rPr lang="vi-VN"/>
              <a:t>Coi trọng tổ chức các hoạt động trải nghiệm để học sinh tự phát hiện và chiếm lĩnh kiến thức mới, phát triển kĩ năng và thái độ tích cực, trên cơ sơ đó hình thành, phát triển phẩm chất và năng lực của người công dân tương lai</a:t>
            </a:r>
          </a:p>
          <a:p>
            <a:r>
              <a:rPr lang="vi-VN"/>
              <a:t>Tạo được sự tương tác giữa học sinh với gia đình, cộng đồng trong việc giáo dục đạo đức, kĩ năng sống, kinh tế, pháp luật cho học sinh</a:t>
            </a:r>
          </a:p>
        </p:txBody>
      </p:sp>
      <p:sp>
        <p:nvSpPr>
          <p:cNvPr id="4" name="Date Placeholder 3"/>
          <p:cNvSpPr>
            <a:spLocks noGrp="1"/>
          </p:cNvSpPr>
          <p:nvPr>
            <p:ph type="dt" sz="half" idx="2"/>
          </p:nvPr>
        </p:nvSpPr>
        <p:spPr/>
        <p:txBody>
          <a:bodyPr/>
          <a:lstStyle/>
          <a:p>
            <a:fld id="{5B40D6F2-2912-4CAC-ADE2-FD9E875697CE}" type="datetime1">
              <a:rPr lang="en-US" smtClean="0"/>
              <a:pPr/>
              <a:t>07/02/2021</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5</a:t>
            </a:fld>
            <a:endParaRPr lang="en-US"/>
          </a:p>
        </p:txBody>
      </p:sp>
    </p:spTree>
    <p:extLst>
      <p:ext uri="{BB962C8B-B14F-4D97-AF65-F5344CB8AC3E}">
        <p14:creationId xmlns:p14="http://schemas.microsoft.com/office/powerpoint/2010/main" val="309049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vi-VN"/>
              <a:t>ĐỊNH HƯỚNG BIÊN SOẠN</a:t>
            </a:r>
            <a:endParaRPr lang="en-US"/>
          </a:p>
        </p:txBody>
      </p:sp>
      <p:sp>
        <p:nvSpPr>
          <p:cNvPr id="4" name="Date Placeholder 3"/>
          <p:cNvSpPr>
            <a:spLocks noGrp="1"/>
          </p:cNvSpPr>
          <p:nvPr>
            <p:ph type="dt" sz="half" idx="2"/>
          </p:nvPr>
        </p:nvSpPr>
        <p:spPr/>
        <p:txBody>
          <a:bodyPr/>
          <a:lstStyle/>
          <a:p>
            <a:fld id="{5B40D6F2-2912-4CAC-ADE2-FD9E875697CE}" type="datetime1">
              <a:rPr lang="en-US" smtClean="0"/>
              <a:pPr/>
              <a:t>07/02/2021</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6</a:t>
            </a:fld>
            <a:endParaRPr lang="en-US"/>
          </a:p>
        </p:txBody>
      </p:sp>
      <p:graphicFrame>
        <p:nvGraphicFramePr>
          <p:cNvPr id="9" name="Diagram 8"/>
          <p:cNvGraphicFramePr/>
          <p:nvPr>
            <p:extLst>
              <p:ext uri="{D42A27DB-BD31-4B8C-83A1-F6EECF244321}">
                <p14:modId xmlns:p14="http://schemas.microsoft.com/office/powerpoint/2010/main" val="880721319"/>
              </p:ext>
            </p:extLst>
          </p:nvPr>
        </p:nvGraphicFramePr>
        <p:xfrm>
          <a:off x="936172" y="934278"/>
          <a:ext cx="103196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43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CẤU TRÚC NỘI DUNG TRONG</a:t>
            </a:r>
            <a:br>
              <a:rPr lang="en-US"/>
            </a:br>
            <a:r>
              <a:rPr lang="vi-VN"/>
              <a:t>SÁCH </a:t>
            </a:r>
            <a:r>
              <a:rPr lang="en-US"/>
              <a:t>GIÁO DỤC CÔNG DÂN 6</a:t>
            </a:r>
          </a:p>
        </p:txBody>
      </p:sp>
      <p:sp>
        <p:nvSpPr>
          <p:cNvPr id="5" name="Text Placeholder 4"/>
          <p:cNvSpPr>
            <a:spLocks noGrp="1"/>
          </p:cNvSpPr>
          <p:nvPr>
            <p:ph type="body" idx="1"/>
          </p:nvPr>
        </p:nvSpPr>
        <p:spPr/>
        <p:txBody>
          <a:bodyPr/>
          <a:lstStyle/>
          <a:p>
            <a:r>
              <a:rPr lang="en-US"/>
              <a:t>PHẦN 2</a:t>
            </a:r>
          </a:p>
        </p:txBody>
      </p:sp>
      <p:sp>
        <p:nvSpPr>
          <p:cNvPr id="10" name="Slide Number Placeholder 9"/>
          <p:cNvSpPr>
            <a:spLocks noGrp="1"/>
          </p:cNvSpPr>
          <p:nvPr>
            <p:ph type="sldNum" sz="quarter" idx="12"/>
          </p:nvPr>
        </p:nvSpPr>
        <p:spPr/>
        <p:txBody>
          <a:bodyPr/>
          <a:lstStyle/>
          <a:p>
            <a:fld id="{74A3404E-108D-4C83-932E-0A353F71BD4D}" type="slidenum">
              <a:rPr lang="en-US" smtClean="0"/>
              <a:t>7</a:t>
            </a:fld>
            <a:endParaRPr lang="en-US"/>
          </a:p>
        </p:txBody>
      </p:sp>
      <p:sp>
        <p:nvSpPr>
          <p:cNvPr id="2" name="Date Placeholder 1"/>
          <p:cNvSpPr>
            <a:spLocks noGrp="1"/>
          </p:cNvSpPr>
          <p:nvPr>
            <p:ph type="dt" sz="half" idx="10"/>
          </p:nvPr>
        </p:nvSpPr>
        <p:spPr/>
        <p:txBody>
          <a:bodyPr/>
          <a:lstStyle/>
          <a:p>
            <a:fld id="{D76B5935-FB1B-4DEA-ACED-6B972CC292C8}" type="datetime1">
              <a:rPr lang="en-US" smtClean="0"/>
              <a:t>07/02/2021</a:t>
            </a:fld>
            <a:endParaRPr lang="en-US"/>
          </a:p>
        </p:txBody>
      </p:sp>
      <p:pic>
        <p:nvPicPr>
          <p:cNvPr id="8" name="Picture 7"/>
          <p:cNvPicPr>
            <a:picLocks noChangeAspect="1"/>
          </p:cNvPicPr>
          <p:nvPr/>
        </p:nvPicPr>
        <p:blipFill>
          <a:blip r:embed="rId2"/>
          <a:stretch>
            <a:fillRect/>
          </a:stretch>
        </p:blipFill>
        <p:spPr>
          <a:xfrm rot="705592">
            <a:off x="8702112" y="1974299"/>
            <a:ext cx="2416276" cy="329906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9453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5B40D6F2-2912-4CAC-ADE2-FD9E875697CE}" type="datetime1">
              <a:rPr lang="en-US" smtClean="0"/>
              <a:t>07/02/2021</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8</a:t>
            </a:fld>
            <a:endParaRPr lang="en-US"/>
          </a:p>
        </p:txBody>
      </p:sp>
      <p:graphicFrame>
        <p:nvGraphicFramePr>
          <p:cNvPr id="6" name="Diagram 5"/>
          <p:cNvGraphicFramePr/>
          <p:nvPr>
            <p:extLst>
              <p:ext uri="{D42A27DB-BD31-4B8C-83A1-F6EECF244321}">
                <p14:modId xmlns:p14="http://schemas.microsoft.com/office/powerpoint/2010/main" val="72819706"/>
              </p:ext>
            </p:extLst>
          </p:nvPr>
        </p:nvGraphicFramePr>
        <p:xfrm>
          <a:off x="754742" y="719667"/>
          <a:ext cx="1111794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997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HOẠT ĐỘNG KHỞI ĐỘNG</a:t>
            </a:r>
          </a:p>
        </p:txBody>
      </p:sp>
      <p:sp>
        <p:nvSpPr>
          <p:cNvPr id="5" name="Content Placeholder 4"/>
          <p:cNvSpPr>
            <a:spLocks noGrp="1"/>
          </p:cNvSpPr>
          <p:nvPr>
            <p:ph idx="1"/>
          </p:nvPr>
        </p:nvSpPr>
        <p:spPr>
          <a:xfrm>
            <a:off x="473765" y="1825625"/>
            <a:ext cx="4054692" cy="4351338"/>
          </a:xfrm>
        </p:spPr>
        <p:txBody>
          <a:bodyPr>
            <a:normAutofit lnSpcReduction="10000"/>
          </a:bodyPr>
          <a:lstStyle/>
          <a:p>
            <a:pPr marL="0" indent="0">
              <a:buNone/>
            </a:pPr>
            <a:r>
              <a:rPr lang="vi-VN" dirty="0"/>
              <a:t>Khai thác kinh nghiệm, khơi gợi cảm xúc của các em về vấn đề thực tiễn liên quan đến kĩ năng sống, các vấn đề kinh tế, chuẩn mực hành vi đạo đức, chuẩn mực hành vi pháp luật. Các dạng hoạt động được sử dụng trong phần Khởi động rất đa dạng, có thể được thông qua bài hát, bài thơ, ca dao, tục ngữ, trò chơi… để tạo hứng thú và định hướng cho học sinh tiếp cận nội dung chủ đề</a:t>
            </a:r>
          </a:p>
        </p:txBody>
      </p:sp>
      <p:sp>
        <p:nvSpPr>
          <p:cNvPr id="2" name="Date Placeholder 1"/>
          <p:cNvSpPr>
            <a:spLocks noGrp="1"/>
          </p:cNvSpPr>
          <p:nvPr>
            <p:ph type="dt" sz="half" idx="2"/>
          </p:nvPr>
        </p:nvSpPr>
        <p:spPr/>
        <p:txBody>
          <a:bodyPr/>
          <a:lstStyle/>
          <a:p>
            <a:fld id="{779C4323-E1AD-4834-8B83-7D48C0574BE9}" type="datetime1">
              <a:rPr lang="en-US" smtClean="0"/>
              <a:t>07/02/2021</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9</a:t>
            </a:fld>
            <a:endParaRPr lang="en-US"/>
          </a:p>
        </p:txBody>
      </p:sp>
      <p:pic>
        <p:nvPicPr>
          <p:cNvPr id="7" name="Picture 6">
            <a:extLst>
              <a:ext uri="{FF2B5EF4-FFF2-40B4-BE49-F238E27FC236}">
                <a16:creationId xmlns:a16="http://schemas.microsoft.com/office/drawing/2014/main" id="{F409854B-8C92-4E4C-92B8-CDC10E1D5B9A}"/>
              </a:ext>
            </a:extLst>
          </p:cNvPr>
          <p:cNvPicPr/>
          <p:nvPr/>
        </p:nvPicPr>
        <p:blipFill rotWithShape="1">
          <a:blip r:embed="rId2">
            <a:extLst>
              <a:ext uri="{28A0092B-C50C-407E-A947-70E740481C1C}">
                <a14:useLocalDpi xmlns:a14="http://schemas.microsoft.com/office/drawing/2010/main" val="0"/>
              </a:ext>
            </a:extLst>
          </a:blip>
          <a:srcRect l="53590" t="1951" r="8558" b="25294"/>
          <a:stretch/>
        </p:blipFill>
        <p:spPr bwMode="auto">
          <a:xfrm>
            <a:off x="5012267" y="156634"/>
            <a:ext cx="5266821" cy="58377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70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1258</Words>
  <Application>Microsoft Office PowerPoint</Application>
  <PresentationFormat>Widescreen</PresentationFormat>
  <Paragraphs>105</Paragraphs>
  <Slides>19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vt:lpstr>
      <vt:lpstr>Courier New</vt:lpstr>
      <vt:lpstr>Myriad Pro</vt:lpstr>
      <vt:lpstr>Wingdings</vt:lpstr>
      <vt:lpstr>Office Theme</vt:lpstr>
      <vt:lpstr>PowerPoint Presentation</vt:lpstr>
      <vt:lpstr>GIÁO DỤC CÔNG DÂN 6</vt:lpstr>
      <vt:lpstr>CƠ SỞ VÀ QUAN ĐIỂM BIÊN SOẠN  SÁCH GIÁO DỤC CÔNG DÂN 6</vt:lpstr>
      <vt:lpstr>ĐỊNH HƯỚNG BIÊN SOẠN</vt:lpstr>
      <vt:lpstr>ĐỊNH HƯỚNG BIÊN SOẠN</vt:lpstr>
      <vt:lpstr>ĐỊNH HƯỚNG BIÊN SOẠN</vt:lpstr>
      <vt:lpstr>CẤU TRÚC NỘI DUNG TRONG SÁCH GIÁO DỤC CÔNG DÂN 6</vt:lpstr>
      <vt:lpstr>PowerPoint Presentation</vt:lpstr>
      <vt:lpstr>HOẠT ĐỘNG KHỞI ĐỘNG</vt:lpstr>
      <vt:lpstr>HOẠT ĐỘNG KHÁM PHÁ</vt:lpstr>
      <vt:lpstr>HOẠT ĐỘNG LUYỆN TẬP</vt:lpstr>
      <vt:lpstr>HOẠT ĐỘNG VẬN DỤNG</vt:lpstr>
      <vt:lpstr>HỆ TÀI NGUYÊN TRỰC TUYẾN VÀ  GÓC HỖ TRỢ</vt:lpstr>
      <vt:lpstr>HỆ TÀI NGUYÊN TRỰC TUYẾN</vt:lpstr>
      <vt:lpstr>GÓC HỖ TRỢ</vt:lpstr>
      <vt:lpstr>Những Thuận lợi khi sử dụng SÁCH GIÁO DỤC CÔNG DÂN 6</vt:lpstr>
      <vt:lpstr>Những thuận lợi cho hoạt động dạy – học</vt:lpstr>
      <vt:lpstr>Những thuận lợi cho công tác đánh giá, hỗ trợ, tập huấn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hao luc</dc:creator>
  <cp:lastModifiedBy>Windows User</cp:lastModifiedBy>
  <cp:revision>113</cp:revision>
  <dcterms:created xsi:type="dcterms:W3CDTF">2021-01-29T09:40:42Z</dcterms:created>
  <dcterms:modified xsi:type="dcterms:W3CDTF">2021-02-07T17:00:31Z</dcterms:modified>
</cp:coreProperties>
</file>